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321" r:id="rId2"/>
    <p:sldId id="256" r:id="rId3"/>
    <p:sldId id="322" r:id="rId4"/>
    <p:sldId id="344" r:id="rId5"/>
    <p:sldId id="258" r:id="rId6"/>
    <p:sldId id="299" r:id="rId7"/>
    <p:sldId id="264" r:id="rId8"/>
    <p:sldId id="300" r:id="rId9"/>
    <p:sldId id="272" r:id="rId10"/>
    <p:sldId id="273" r:id="rId11"/>
    <p:sldId id="283" r:id="rId12"/>
    <p:sldId id="301" r:id="rId13"/>
    <p:sldId id="302" r:id="rId14"/>
    <p:sldId id="287" r:id="rId15"/>
    <p:sldId id="313" r:id="rId16"/>
    <p:sldId id="269" r:id="rId17"/>
    <p:sldId id="327" r:id="rId18"/>
    <p:sldId id="326" r:id="rId19"/>
    <p:sldId id="278" r:id="rId20"/>
    <p:sldId id="297" r:id="rId21"/>
    <p:sldId id="339" r:id="rId22"/>
    <p:sldId id="340" r:id="rId23"/>
    <p:sldId id="289" r:id="rId24"/>
    <p:sldId id="337" r:id="rId25"/>
    <p:sldId id="296" r:id="rId26"/>
    <p:sldId id="271" r:id="rId27"/>
    <p:sldId id="336" r:id="rId28"/>
    <p:sldId id="341" r:id="rId29"/>
    <p:sldId id="330" r:id="rId30"/>
    <p:sldId id="342" r:id="rId31"/>
    <p:sldId id="277" r:id="rId32"/>
    <p:sldId id="343" r:id="rId33"/>
    <p:sldId id="331" r:id="rId34"/>
    <p:sldId id="333" r:id="rId35"/>
    <p:sldId id="323" r:id="rId36"/>
    <p:sldId id="324" r:id="rId37"/>
    <p:sldId id="25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AB3F"/>
    <a:srgbClr val="17285D"/>
    <a:srgbClr val="13204B"/>
    <a:srgbClr val="4F81BD"/>
    <a:srgbClr val="87A0BD"/>
    <a:srgbClr val="9CB844"/>
    <a:srgbClr val="B0C97C"/>
    <a:srgbClr val="71BED2"/>
    <a:srgbClr val="749CCB"/>
    <a:srgbClr val="86D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18" autoAdjust="0"/>
    <p:restoredTop sz="94694" autoAdjust="0"/>
  </p:normalViewPr>
  <p:slideViewPr>
    <p:cSldViewPr snapToGrid="0">
      <p:cViewPr varScale="1">
        <p:scale>
          <a:sx n="56" d="100"/>
          <a:sy n="56" d="100"/>
        </p:scale>
        <p:origin x="72" y="1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2263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ffany Ashworth" userId="6ee35e5c-f2f9-4668-b0c4-20b8c5104307" providerId="ADAL" clId="{4133B257-31A0-494F-92A2-91ECBB5EA572}"/>
    <pc:docChg chg="undo custSel addSld delSld modSld sldOrd">
      <pc:chgData name="Tiffany Ashworth" userId="6ee35e5c-f2f9-4668-b0c4-20b8c5104307" providerId="ADAL" clId="{4133B257-31A0-494F-92A2-91ECBB5EA572}" dt="2024-01-19T09:12:53.904" v="5572" actId="6549"/>
      <pc:docMkLst>
        <pc:docMk/>
      </pc:docMkLst>
      <pc:sldChg chg="modSp">
        <pc:chgData name="Tiffany Ashworth" userId="6ee35e5c-f2f9-4668-b0c4-20b8c5104307" providerId="ADAL" clId="{4133B257-31A0-494F-92A2-91ECBB5EA572}" dt="2024-01-11T10:40:33.699" v="46" actId="20577"/>
        <pc:sldMkLst>
          <pc:docMk/>
          <pc:sldMk cId="4243735317" sldId="256"/>
        </pc:sldMkLst>
        <pc:spChg chg="mod">
          <ac:chgData name="Tiffany Ashworth" userId="6ee35e5c-f2f9-4668-b0c4-20b8c5104307" providerId="ADAL" clId="{4133B257-31A0-494F-92A2-91ECBB5EA572}" dt="2024-01-11T10:40:19.274" v="29" actId="20577"/>
          <ac:spMkLst>
            <pc:docMk/>
            <pc:sldMk cId="4243735317" sldId="256"/>
            <ac:spMk id="2" creationId="{C95C7BE7-F4B7-43C2-91DA-BE76A67CC257}"/>
          </ac:spMkLst>
        </pc:spChg>
        <pc:spChg chg="mod">
          <ac:chgData name="Tiffany Ashworth" userId="6ee35e5c-f2f9-4668-b0c4-20b8c5104307" providerId="ADAL" clId="{4133B257-31A0-494F-92A2-91ECBB5EA572}" dt="2024-01-11T10:40:33.699" v="46" actId="20577"/>
          <ac:spMkLst>
            <pc:docMk/>
            <pc:sldMk cId="4243735317" sldId="256"/>
            <ac:spMk id="5" creationId="{98DE3AEB-7377-47E1-9389-C9EDD303514E}"/>
          </ac:spMkLst>
        </pc:spChg>
      </pc:sldChg>
      <pc:sldChg chg="addSp delSp modSp">
        <pc:chgData name="Tiffany Ashworth" userId="6ee35e5c-f2f9-4668-b0c4-20b8c5104307" providerId="ADAL" clId="{4133B257-31A0-494F-92A2-91ECBB5EA572}" dt="2024-01-19T09:12:53.904" v="5572" actId="6549"/>
        <pc:sldMkLst>
          <pc:docMk/>
          <pc:sldMk cId="3732065423" sldId="258"/>
        </pc:sldMkLst>
        <pc:spChg chg="mod">
          <ac:chgData name="Tiffany Ashworth" userId="6ee35e5c-f2f9-4668-b0c4-20b8c5104307" providerId="ADAL" clId="{4133B257-31A0-494F-92A2-91ECBB5EA572}" dt="2024-01-19T09:12:33.525" v="5562" actId="20577"/>
          <ac:spMkLst>
            <pc:docMk/>
            <pc:sldMk cId="3732065423" sldId="258"/>
            <ac:spMk id="2" creationId="{B9786758-EAC7-1E36-CBCD-59BBCC1856C7}"/>
          </ac:spMkLst>
        </pc:spChg>
        <pc:spChg chg="mod">
          <ac:chgData name="Tiffany Ashworth" userId="6ee35e5c-f2f9-4668-b0c4-20b8c5104307" providerId="ADAL" clId="{4133B257-31A0-494F-92A2-91ECBB5EA572}" dt="2024-01-19T09:12:53.904" v="5572" actId="6549"/>
          <ac:spMkLst>
            <pc:docMk/>
            <pc:sldMk cId="3732065423" sldId="258"/>
            <ac:spMk id="3" creationId="{750587D2-B257-FD2C-45BB-1C71E623EA5B}"/>
          </ac:spMkLst>
        </pc:spChg>
        <pc:spChg chg="del">
          <ac:chgData name="Tiffany Ashworth" userId="6ee35e5c-f2f9-4668-b0c4-20b8c5104307" providerId="ADAL" clId="{4133B257-31A0-494F-92A2-91ECBB5EA572}" dt="2024-01-19T09:10:56.308" v="5538" actId="478"/>
          <ac:spMkLst>
            <pc:docMk/>
            <pc:sldMk cId="3732065423" sldId="258"/>
            <ac:spMk id="7" creationId="{AAE70DED-609C-4F22-80F1-DA086374BADB}"/>
          </ac:spMkLst>
        </pc:spChg>
        <pc:spChg chg="del">
          <ac:chgData name="Tiffany Ashworth" userId="6ee35e5c-f2f9-4668-b0c4-20b8c5104307" providerId="ADAL" clId="{4133B257-31A0-494F-92A2-91ECBB5EA572}" dt="2024-01-19T09:10:48.495" v="5536" actId="478"/>
          <ac:spMkLst>
            <pc:docMk/>
            <pc:sldMk cId="3732065423" sldId="258"/>
            <ac:spMk id="8" creationId="{6852699D-49E9-45CE-AA60-7A93E6E0FCF0}"/>
          </ac:spMkLst>
        </pc:spChg>
        <pc:spChg chg="add mod">
          <ac:chgData name="Tiffany Ashworth" userId="6ee35e5c-f2f9-4668-b0c4-20b8c5104307" providerId="ADAL" clId="{4133B257-31A0-494F-92A2-91ECBB5EA572}" dt="2024-01-19T09:12:23.068" v="5551" actId="1076"/>
          <ac:spMkLst>
            <pc:docMk/>
            <pc:sldMk cId="3732065423" sldId="258"/>
            <ac:spMk id="9" creationId="{99130C3C-2138-4F93-B6EA-EE1B6BD4952B}"/>
          </ac:spMkLst>
        </pc:spChg>
        <pc:picChg chg="add mod">
          <ac:chgData name="Tiffany Ashworth" userId="6ee35e5c-f2f9-4668-b0c4-20b8c5104307" providerId="ADAL" clId="{4133B257-31A0-494F-92A2-91ECBB5EA572}" dt="2024-01-19T09:11:43.435" v="5548" actId="1076"/>
          <ac:picMkLst>
            <pc:docMk/>
            <pc:sldMk cId="3732065423" sldId="258"/>
            <ac:picMk id="4" creationId="{F57B7780-A4FC-4198-BA61-E32028358473}"/>
          </ac:picMkLst>
        </pc:picChg>
        <pc:picChg chg="del">
          <ac:chgData name="Tiffany Ashworth" userId="6ee35e5c-f2f9-4668-b0c4-20b8c5104307" providerId="ADAL" clId="{4133B257-31A0-494F-92A2-91ECBB5EA572}" dt="2024-01-19T09:10:22.266" v="5512" actId="478"/>
          <ac:picMkLst>
            <pc:docMk/>
            <pc:sldMk cId="3732065423" sldId="258"/>
            <ac:picMk id="5" creationId="{54A883D9-1F07-4CF3-B8A7-3BC12AB7F5E4}"/>
          </ac:picMkLst>
        </pc:picChg>
        <pc:picChg chg="del">
          <ac:chgData name="Tiffany Ashworth" userId="6ee35e5c-f2f9-4668-b0c4-20b8c5104307" providerId="ADAL" clId="{4133B257-31A0-494F-92A2-91ECBB5EA572}" dt="2024-01-19T09:10:50.754" v="5537" actId="478"/>
          <ac:picMkLst>
            <pc:docMk/>
            <pc:sldMk cId="3732065423" sldId="258"/>
            <ac:picMk id="6" creationId="{473ED1B0-F925-45B6-A7CA-4B6514A9146F}"/>
          </ac:picMkLst>
        </pc:picChg>
      </pc:sldChg>
      <pc:sldChg chg="modSp">
        <pc:chgData name="Tiffany Ashworth" userId="6ee35e5c-f2f9-4668-b0c4-20b8c5104307" providerId="ADAL" clId="{4133B257-31A0-494F-92A2-91ECBB5EA572}" dt="2024-01-11T10:41:03.983" v="49" actId="108"/>
        <pc:sldMkLst>
          <pc:docMk/>
          <pc:sldMk cId="3561292457" sldId="264"/>
        </pc:sldMkLst>
        <pc:spChg chg="mod">
          <ac:chgData name="Tiffany Ashworth" userId="6ee35e5c-f2f9-4668-b0c4-20b8c5104307" providerId="ADAL" clId="{4133B257-31A0-494F-92A2-91ECBB5EA572}" dt="2024-01-11T10:41:03.983" v="49" actId="108"/>
          <ac:spMkLst>
            <pc:docMk/>
            <pc:sldMk cId="3561292457" sldId="264"/>
            <ac:spMk id="3" creationId="{FDFCA274-B337-89F6-79E8-4986C350F022}"/>
          </ac:spMkLst>
        </pc:spChg>
      </pc:sldChg>
      <pc:sldChg chg="modSp ord">
        <pc:chgData name="Tiffany Ashworth" userId="6ee35e5c-f2f9-4668-b0c4-20b8c5104307" providerId="ADAL" clId="{4133B257-31A0-494F-92A2-91ECBB5EA572}" dt="2024-01-11T11:17:27.462" v="1302" actId="20577"/>
        <pc:sldMkLst>
          <pc:docMk/>
          <pc:sldMk cId="328702837" sldId="269"/>
        </pc:sldMkLst>
        <pc:spChg chg="mod">
          <ac:chgData name="Tiffany Ashworth" userId="6ee35e5c-f2f9-4668-b0c4-20b8c5104307" providerId="ADAL" clId="{4133B257-31A0-494F-92A2-91ECBB5EA572}" dt="2024-01-11T11:17:27.462" v="1302" actId="20577"/>
          <ac:spMkLst>
            <pc:docMk/>
            <pc:sldMk cId="328702837" sldId="269"/>
            <ac:spMk id="3" creationId="{750587D2-B257-FD2C-45BB-1C71E623EA5B}"/>
          </ac:spMkLst>
        </pc:spChg>
      </pc:sldChg>
      <pc:sldChg chg="addSp delSp modSp ord">
        <pc:chgData name="Tiffany Ashworth" userId="6ee35e5c-f2f9-4668-b0c4-20b8c5104307" providerId="ADAL" clId="{4133B257-31A0-494F-92A2-91ECBB5EA572}" dt="2024-01-19T09:00:03.960" v="5325"/>
        <pc:sldMkLst>
          <pc:docMk/>
          <pc:sldMk cId="2871255863" sldId="271"/>
        </pc:sldMkLst>
        <pc:spChg chg="mod">
          <ac:chgData name="Tiffany Ashworth" userId="6ee35e5c-f2f9-4668-b0c4-20b8c5104307" providerId="ADAL" clId="{4133B257-31A0-494F-92A2-91ECBB5EA572}" dt="2024-01-19T07:31:38.166" v="3609" actId="20577"/>
          <ac:spMkLst>
            <pc:docMk/>
            <pc:sldMk cId="2871255863" sldId="271"/>
            <ac:spMk id="2" creationId="{B9786758-EAC7-1E36-CBCD-59BBCC1856C7}"/>
          </ac:spMkLst>
        </pc:spChg>
        <pc:spChg chg="add mod">
          <ac:chgData name="Tiffany Ashworth" userId="6ee35e5c-f2f9-4668-b0c4-20b8c5104307" providerId="ADAL" clId="{4133B257-31A0-494F-92A2-91ECBB5EA572}" dt="2024-01-17T21:14:47.690" v="1644" actId="207"/>
          <ac:spMkLst>
            <pc:docMk/>
            <pc:sldMk cId="2871255863" sldId="271"/>
            <ac:spMk id="3" creationId="{4970A923-0525-4859-82E3-0913C182E1FD}"/>
          </ac:spMkLst>
        </pc:spChg>
        <pc:spChg chg="add mod">
          <ac:chgData name="Tiffany Ashworth" userId="6ee35e5c-f2f9-4668-b0c4-20b8c5104307" providerId="ADAL" clId="{4133B257-31A0-494F-92A2-91ECBB5EA572}" dt="2024-01-19T07:29:52.221" v="3595" actId="20577"/>
          <ac:spMkLst>
            <pc:docMk/>
            <pc:sldMk cId="2871255863" sldId="271"/>
            <ac:spMk id="3" creationId="{8345494B-43E0-4F53-B0D9-7E6E1A6A8368}"/>
          </ac:spMkLst>
        </pc:spChg>
        <pc:spChg chg="add mod">
          <ac:chgData name="Tiffany Ashworth" userId="6ee35e5c-f2f9-4668-b0c4-20b8c5104307" providerId="ADAL" clId="{4133B257-31A0-494F-92A2-91ECBB5EA572}" dt="2024-01-17T20:38:22.925" v="1635" actId="767"/>
          <ac:spMkLst>
            <pc:docMk/>
            <pc:sldMk cId="2871255863" sldId="271"/>
            <ac:spMk id="5" creationId="{96051ECD-0EEC-4D71-BF19-86C496A0C83F}"/>
          </ac:spMkLst>
        </pc:spChg>
        <pc:spChg chg="add mod">
          <ac:chgData name="Tiffany Ashworth" userId="6ee35e5c-f2f9-4668-b0c4-20b8c5104307" providerId="ADAL" clId="{4133B257-31A0-494F-92A2-91ECBB5EA572}" dt="2024-01-17T21:14:41.458" v="1643" actId="207"/>
          <ac:spMkLst>
            <pc:docMk/>
            <pc:sldMk cId="2871255863" sldId="271"/>
            <ac:spMk id="8" creationId="{32F5D341-1F4D-40E5-ADD3-24A4EC8EC96F}"/>
          </ac:spMkLst>
        </pc:spChg>
        <pc:spChg chg="add del">
          <ac:chgData name="Tiffany Ashworth" userId="6ee35e5c-f2f9-4668-b0c4-20b8c5104307" providerId="ADAL" clId="{4133B257-31A0-494F-92A2-91ECBB5EA572}" dt="2024-01-19T07:18:46.523" v="3367" actId="478"/>
          <ac:spMkLst>
            <pc:docMk/>
            <pc:sldMk cId="2871255863" sldId="271"/>
            <ac:spMk id="9" creationId="{2B79B91E-78B2-4AB6-830A-90803FFE1533}"/>
          </ac:spMkLst>
        </pc:spChg>
        <pc:spChg chg="add">
          <ac:chgData name="Tiffany Ashworth" userId="6ee35e5c-f2f9-4668-b0c4-20b8c5104307" providerId="ADAL" clId="{4133B257-31A0-494F-92A2-91ECBB5EA572}" dt="2024-01-18T07:47:47.845" v="1697"/>
          <ac:spMkLst>
            <pc:docMk/>
            <pc:sldMk cId="2871255863" sldId="271"/>
            <ac:spMk id="14" creationId="{44BE0086-A6A1-4C21-8EBF-8CBC84150BD8}"/>
          </ac:spMkLst>
        </pc:spChg>
        <pc:spChg chg="del">
          <ac:chgData name="Tiffany Ashworth" userId="6ee35e5c-f2f9-4668-b0c4-20b8c5104307" providerId="ADAL" clId="{4133B257-31A0-494F-92A2-91ECBB5EA572}" dt="2024-01-18T07:49:11.088" v="1699"/>
          <ac:spMkLst>
            <pc:docMk/>
            <pc:sldMk cId="2871255863" sldId="271"/>
            <ac:spMk id="16" creationId="{763742F3-1E16-48F0-A7C9-16E9FFE4E585}"/>
          </ac:spMkLst>
        </pc:spChg>
        <pc:spChg chg="add mod">
          <ac:chgData name="Tiffany Ashworth" userId="6ee35e5c-f2f9-4668-b0c4-20b8c5104307" providerId="ADAL" clId="{4133B257-31A0-494F-92A2-91ECBB5EA572}" dt="2024-01-19T07:23:59.483" v="3570" actId="1076"/>
          <ac:spMkLst>
            <pc:docMk/>
            <pc:sldMk cId="2871255863" sldId="271"/>
            <ac:spMk id="17" creationId="{97EB1AC1-4436-4F73-84B1-6302C8D13057}"/>
          </ac:spMkLst>
        </pc:spChg>
        <pc:picChg chg="add">
          <ac:chgData name="Tiffany Ashworth" userId="6ee35e5c-f2f9-4668-b0c4-20b8c5104307" providerId="ADAL" clId="{4133B257-31A0-494F-92A2-91ECBB5EA572}" dt="2024-01-17T21:10:16.963" v="1641"/>
          <ac:picMkLst>
            <pc:docMk/>
            <pc:sldMk cId="2871255863" sldId="271"/>
            <ac:picMk id="6" creationId="{4BCBE87A-267E-468C-B0ED-071D73E69553}"/>
          </ac:picMkLst>
        </pc:picChg>
        <pc:picChg chg="add">
          <ac:chgData name="Tiffany Ashworth" userId="6ee35e5c-f2f9-4668-b0c4-20b8c5104307" providerId="ADAL" clId="{4133B257-31A0-494F-92A2-91ECBB5EA572}" dt="2024-01-17T21:52:01.119" v="1646"/>
          <ac:picMkLst>
            <pc:docMk/>
            <pc:sldMk cId="2871255863" sldId="271"/>
            <ac:picMk id="10" creationId="{DD65FD8C-C42A-4FEB-B120-F86B53C101DE}"/>
          </ac:picMkLst>
        </pc:picChg>
        <pc:picChg chg="add">
          <ac:chgData name="Tiffany Ashworth" userId="6ee35e5c-f2f9-4668-b0c4-20b8c5104307" providerId="ADAL" clId="{4133B257-31A0-494F-92A2-91ECBB5EA572}" dt="2024-01-18T07:42:18.274" v="1693"/>
          <ac:picMkLst>
            <pc:docMk/>
            <pc:sldMk cId="2871255863" sldId="271"/>
            <ac:picMk id="11" creationId="{9415D45C-4189-4520-A0A3-B4CAE3E5004B}"/>
          </ac:picMkLst>
        </pc:picChg>
        <pc:picChg chg="add">
          <ac:chgData name="Tiffany Ashworth" userId="6ee35e5c-f2f9-4668-b0c4-20b8c5104307" providerId="ADAL" clId="{4133B257-31A0-494F-92A2-91ECBB5EA572}" dt="2024-01-18T07:43:04.357" v="1694"/>
          <ac:picMkLst>
            <pc:docMk/>
            <pc:sldMk cId="2871255863" sldId="271"/>
            <ac:picMk id="12" creationId="{7FE93C73-A308-4228-920E-B7949B7F5382}"/>
          </ac:picMkLst>
        </pc:picChg>
        <pc:picChg chg="add mod">
          <ac:chgData name="Tiffany Ashworth" userId="6ee35e5c-f2f9-4668-b0c4-20b8c5104307" providerId="ADAL" clId="{4133B257-31A0-494F-92A2-91ECBB5EA572}" dt="2024-01-19T07:22:06.755" v="3545" actId="1076"/>
          <ac:picMkLst>
            <pc:docMk/>
            <pc:sldMk cId="2871255863" sldId="271"/>
            <ac:picMk id="13" creationId="{B78D351A-DDB7-43EF-9D13-7906694674FF}"/>
          </ac:picMkLst>
        </pc:picChg>
      </pc:sldChg>
      <pc:sldChg chg="addSp delSp modSp ord">
        <pc:chgData name="Tiffany Ashworth" userId="6ee35e5c-f2f9-4668-b0c4-20b8c5104307" providerId="ADAL" clId="{4133B257-31A0-494F-92A2-91ECBB5EA572}" dt="2024-01-19T08:48:29.501" v="4998" actId="14100"/>
        <pc:sldMkLst>
          <pc:docMk/>
          <pc:sldMk cId="967951592" sldId="277"/>
        </pc:sldMkLst>
        <pc:spChg chg="add del mod">
          <ac:chgData name="Tiffany Ashworth" userId="6ee35e5c-f2f9-4668-b0c4-20b8c5104307" providerId="ADAL" clId="{4133B257-31A0-494F-92A2-91ECBB5EA572}" dt="2024-01-19T07:27:52.811" v="3574" actId="478"/>
          <ac:spMkLst>
            <pc:docMk/>
            <pc:sldMk cId="967951592" sldId="277"/>
            <ac:spMk id="6" creationId="{283115C5-5BE3-4663-BE9B-9CBA22C29DB3}"/>
          </ac:spMkLst>
        </pc:spChg>
        <pc:spChg chg="mod">
          <ac:chgData name="Tiffany Ashworth" userId="6ee35e5c-f2f9-4668-b0c4-20b8c5104307" providerId="ADAL" clId="{4133B257-31A0-494F-92A2-91ECBB5EA572}" dt="2024-01-19T07:28:31.133" v="3581" actId="1076"/>
          <ac:spMkLst>
            <pc:docMk/>
            <pc:sldMk cId="967951592" sldId="277"/>
            <ac:spMk id="7" creationId="{F75DEF05-1816-40F6-8ED1-D63E6887675E}"/>
          </ac:spMkLst>
        </pc:spChg>
        <pc:spChg chg="add mod">
          <ac:chgData name="Tiffany Ashworth" userId="6ee35e5c-f2f9-4668-b0c4-20b8c5104307" providerId="ADAL" clId="{4133B257-31A0-494F-92A2-91ECBB5EA572}" dt="2024-01-19T07:29:41.378" v="3591" actId="6549"/>
          <ac:spMkLst>
            <pc:docMk/>
            <pc:sldMk cId="967951592" sldId="277"/>
            <ac:spMk id="8" creationId="{1061A695-B9AE-47E5-9B53-B7D10FE84DAB}"/>
          </ac:spMkLst>
        </pc:spChg>
        <pc:picChg chg="add">
          <ac:chgData name="Tiffany Ashworth" userId="6ee35e5c-f2f9-4668-b0c4-20b8c5104307" providerId="ADAL" clId="{4133B257-31A0-494F-92A2-91ECBB5EA572}" dt="2024-01-17T19:20:23.517" v="1614"/>
          <ac:picMkLst>
            <pc:docMk/>
            <pc:sldMk cId="967951592" sldId="277"/>
            <ac:picMk id="3" creationId="{59B0D670-EA08-4984-B92C-88D8D86411CB}"/>
          </ac:picMkLst>
        </pc:picChg>
        <pc:picChg chg="mod">
          <ac:chgData name="Tiffany Ashworth" userId="6ee35e5c-f2f9-4668-b0c4-20b8c5104307" providerId="ADAL" clId="{4133B257-31A0-494F-92A2-91ECBB5EA572}" dt="2024-01-19T08:48:29.501" v="4998" actId="14100"/>
          <ac:picMkLst>
            <pc:docMk/>
            <pc:sldMk cId="967951592" sldId="277"/>
            <ac:picMk id="4" creationId="{31EBC29C-87D3-43CB-B2EC-72B4C189E6F4}"/>
          </ac:picMkLst>
        </pc:picChg>
        <pc:picChg chg="add">
          <ac:chgData name="Tiffany Ashworth" userId="6ee35e5c-f2f9-4668-b0c4-20b8c5104307" providerId="ADAL" clId="{4133B257-31A0-494F-92A2-91ECBB5EA572}" dt="2024-01-17T19:20:44.121" v="1615"/>
          <ac:picMkLst>
            <pc:docMk/>
            <pc:sldMk cId="967951592" sldId="277"/>
            <ac:picMk id="5" creationId="{E3D0D5B6-88F8-4458-9E9A-97AAC8A85CBD}"/>
          </ac:picMkLst>
        </pc:picChg>
        <pc:inkChg chg="add del">
          <ac:chgData name="Tiffany Ashworth" userId="6ee35e5c-f2f9-4668-b0c4-20b8c5104307" providerId="ADAL" clId="{4133B257-31A0-494F-92A2-91ECBB5EA572}" dt="2024-01-19T07:29:03.185" v="3583"/>
          <ac:inkMkLst>
            <pc:docMk/>
            <pc:sldMk cId="967951592" sldId="277"/>
            <ac:inkMk id="3" creationId="{234B7BE1-81E7-4D5A-9E63-1870CC8B9BDC}"/>
          </ac:inkMkLst>
        </pc:inkChg>
        <pc:inkChg chg="add del">
          <ac:chgData name="Tiffany Ashworth" userId="6ee35e5c-f2f9-4668-b0c4-20b8c5104307" providerId="ADAL" clId="{4133B257-31A0-494F-92A2-91ECBB5EA572}" dt="2024-01-19T07:29:11.720" v="3585"/>
          <ac:inkMkLst>
            <pc:docMk/>
            <pc:sldMk cId="967951592" sldId="277"/>
            <ac:inkMk id="5" creationId="{407E4F19-69F8-4D56-A3D0-3A813CA19028}"/>
          </ac:inkMkLst>
        </pc:inkChg>
        <pc:inkChg chg="add del">
          <ac:chgData name="Tiffany Ashworth" userId="6ee35e5c-f2f9-4668-b0c4-20b8c5104307" providerId="ADAL" clId="{4133B257-31A0-494F-92A2-91ECBB5EA572}" dt="2024-01-19T07:29:15.988" v="3587"/>
          <ac:inkMkLst>
            <pc:docMk/>
            <pc:sldMk cId="967951592" sldId="277"/>
            <ac:inkMk id="9" creationId="{F2C47B52-FACC-487D-A977-5887DFC6BFC6}"/>
          </ac:inkMkLst>
        </pc:inkChg>
        <pc:inkChg chg="add del">
          <ac:chgData name="Tiffany Ashworth" userId="6ee35e5c-f2f9-4668-b0c4-20b8c5104307" providerId="ADAL" clId="{4133B257-31A0-494F-92A2-91ECBB5EA572}" dt="2024-01-19T07:29:18.137" v="3589"/>
          <ac:inkMkLst>
            <pc:docMk/>
            <pc:sldMk cId="967951592" sldId="277"/>
            <ac:inkMk id="10" creationId="{67208D7F-BF45-4894-9E08-01BC8AC38377}"/>
          </ac:inkMkLst>
        </pc:inkChg>
      </pc:sldChg>
      <pc:sldChg chg="addSp delSp modSp">
        <pc:chgData name="Tiffany Ashworth" userId="6ee35e5c-f2f9-4668-b0c4-20b8c5104307" providerId="ADAL" clId="{4133B257-31A0-494F-92A2-91ECBB5EA572}" dt="2024-01-19T07:01:44.740" v="2995" actId="1076"/>
        <pc:sldMkLst>
          <pc:docMk/>
          <pc:sldMk cId="2346923852" sldId="278"/>
        </pc:sldMkLst>
        <pc:spChg chg="del">
          <ac:chgData name="Tiffany Ashworth" userId="6ee35e5c-f2f9-4668-b0c4-20b8c5104307" providerId="ADAL" clId="{4133B257-31A0-494F-92A2-91ECBB5EA572}" dt="2024-01-17T17:44:18.224" v="1604"/>
          <ac:spMkLst>
            <pc:docMk/>
            <pc:sldMk cId="2346923852" sldId="278"/>
            <ac:spMk id="3" creationId="{750587D2-B257-FD2C-45BB-1C71E623EA5B}"/>
          </ac:spMkLst>
        </pc:spChg>
        <pc:spChg chg="add mod">
          <ac:chgData name="Tiffany Ashworth" userId="6ee35e5c-f2f9-4668-b0c4-20b8c5104307" providerId="ADAL" clId="{4133B257-31A0-494F-92A2-91ECBB5EA572}" dt="2024-01-19T06:28:05.424" v="1927" actId="27636"/>
          <ac:spMkLst>
            <pc:docMk/>
            <pc:sldMk cId="2346923852" sldId="278"/>
            <ac:spMk id="5" creationId="{298E2628-D8A9-40CE-8255-6DCFD8390470}"/>
          </ac:spMkLst>
        </pc:spChg>
        <pc:spChg chg="add del mod">
          <ac:chgData name="Tiffany Ashworth" userId="6ee35e5c-f2f9-4668-b0c4-20b8c5104307" providerId="ADAL" clId="{4133B257-31A0-494F-92A2-91ECBB5EA572}" dt="2024-01-19T06:28:15.196" v="1930" actId="478"/>
          <ac:spMkLst>
            <pc:docMk/>
            <pc:sldMk cId="2346923852" sldId="278"/>
            <ac:spMk id="6" creationId="{94E0449C-9B40-4EB8-BE6F-5BE2AA57EC45}"/>
          </ac:spMkLst>
        </pc:spChg>
        <pc:spChg chg="add del mod">
          <ac:chgData name="Tiffany Ashworth" userId="6ee35e5c-f2f9-4668-b0c4-20b8c5104307" providerId="ADAL" clId="{4133B257-31A0-494F-92A2-91ECBB5EA572}" dt="2024-01-19T07:01:38.927" v="2994" actId="478"/>
          <ac:spMkLst>
            <pc:docMk/>
            <pc:sldMk cId="2346923852" sldId="278"/>
            <ac:spMk id="7" creationId="{C513A19F-01CE-437B-8D91-E78EF2F4082F}"/>
          </ac:spMkLst>
        </pc:spChg>
        <pc:picChg chg="add mod">
          <ac:chgData name="Tiffany Ashworth" userId="6ee35e5c-f2f9-4668-b0c4-20b8c5104307" providerId="ADAL" clId="{4133B257-31A0-494F-92A2-91ECBB5EA572}" dt="2024-01-19T07:01:44.740" v="2995" actId="1076"/>
          <ac:picMkLst>
            <pc:docMk/>
            <pc:sldMk cId="2346923852" sldId="278"/>
            <ac:picMk id="3" creationId="{5761E74D-7B69-43BD-B4C5-821234808083}"/>
          </ac:picMkLst>
        </pc:picChg>
        <pc:picChg chg="del">
          <ac:chgData name="Tiffany Ashworth" userId="6ee35e5c-f2f9-4668-b0c4-20b8c5104307" providerId="ADAL" clId="{4133B257-31A0-494F-92A2-91ECBB5EA572}" dt="2024-01-17T17:43:20.295" v="1602"/>
          <ac:picMkLst>
            <pc:docMk/>
            <pc:sldMk cId="2346923852" sldId="278"/>
            <ac:picMk id="4" creationId="{216E40DC-CC74-4435-B0B8-816D7CFF8123}"/>
          </ac:picMkLst>
        </pc:picChg>
      </pc:sldChg>
      <pc:sldChg chg="addSp delSp modSp">
        <pc:chgData name="Tiffany Ashworth" userId="6ee35e5c-f2f9-4668-b0c4-20b8c5104307" providerId="ADAL" clId="{4133B257-31A0-494F-92A2-91ECBB5EA572}" dt="2024-01-19T06:23:06.425" v="1872" actId="255"/>
        <pc:sldMkLst>
          <pc:docMk/>
          <pc:sldMk cId="166129484" sldId="283"/>
        </pc:sldMkLst>
        <pc:spChg chg="mod">
          <ac:chgData name="Tiffany Ashworth" userId="6ee35e5c-f2f9-4668-b0c4-20b8c5104307" providerId="ADAL" clId="{4133B257-31A0-494F-92A2-91ECBB5EA572}" dt="2024-01-19T06:23:06.425" v="1872" actId="255"/>
          <ac:spMkLst>
            <pc:docMk/>
            <pc:sldMk cId="166129484" sldId="283"/>
            <ac:spMk id="3" creationId="{3BB9A81E-770E-43DC-8751-B44175D93516}"/>
          </ac:spMkLst>
        </pc:spChg>
        <pc:picChg chg="add del mod modCrop">
          <ac:chgData name="Tiffany Ashworth" userId="6ee35e5c-f2f9-4668-b0c4-20b8c5104307" providerId="ADAL" clId="{4133B257-31A0-494F-92A2-91ECBB5EA572}" dt="2024-01-19T06:21:09.592" v="1855"/>
          <ac:picMkLst>
            <pc:docMk/>
            <pc:sldMk cId="166129484" sldId="283"/>
            <ac:picMk id="5" creationId="{C3A1B143-E2BF-48F7-8AB9-8A7E24F2E4D9}"/>
          </ac:picMkLst>
        </pc:picChg>
        <pc:picChg chg="add del mod">
          <ac:chgData name="Tiffany Ashworth" userId="6ee35e5c-f2f9-4668-b0c4-20b8c5104307" providerId="ADAL" clId="{4133B257-31A0-494F-92A2-91ECBB5EA572}" dt="2024-01-19T06:21:52.330" v="1861" actId="478"/>
          <ac:picMkLst>
            <pc:docMk/>
            <pc:sldMk cId="166129484" sldId="283"/>
            <ac:picMk id="7" creationId="{E223733E-57B2-4BC7-BF6A-87888EAB9387}"/>
          </ac:picMkLst>
        </pc:picChg>
        <pc:picChg chg="add mod">
          <ac:chgData name="Tiffany Ashworth" userId="6ee35e5c-f2f9-4668-b0c4-20b8c5104307" providerId="ADAL" clId="{4133B257-31A0-494F-92A2-91ECBB5EA572}" dt="2024-01-19T06:22:33.105" v="1865" actId="1076"/>
          <ac:picMkLst>
            <pc:docMk/>
            <pc:sldMk cId="166129484" sldId="283"/>
            <ac:picMk id="9" creationId="{8903A8EA-1C0B-4295-A060-F82BAF7845C6}"/>
          </ac:picMkLst>
        </pc:picChg>
      </pc:sldChg>
      <pc:sldChg chg="add del ord">
        <pc:chgData name="Tiffany Ashworth" userId="6ee35e5c-f2f9-4668-b0c4-20b8c5104307" providerId="ADAL" clId="{4133B257-31A0-494F-92A2-91ECBB5EA572}" dt="2024-01-18T06:13:49.412" v="1692"/>
        <pc:sldMkLst>
          <pc:docMk/>
          <pc:sldMk cId="3834355640" sldId="287"/>
        </pc:sldMkLst>
      </pc:sldChg>
      <pc:sldChg chg="addSp delSp modSp">
        <pc:chgData name="Tiffany Ashworth" userId="6ee35e5c-f2f9-4668-b0c4-20b8c5104307" providerId="ADAL" clId="{4133B257-31A0-494F-92A2-91ECBB5EA572}" dt="2024-01-11T11:18:26.814" v="1336" actId="478"/>
        <pc:sldMkLst>
          <pc:docMk/>
          <pc:sldMk cId="1674017881" sldId="289"/>
        </pc:sldMkLst>
        <pc:spChg chg="mod">
          <ac:chgData name="Tiffany Ashworth" userId="6ee35e5c-f2f9-4668-b0c4-20b8c5104307" providerId="ADAL" clId="{4133B257-31A0-494F-92A2-91ECBB5EA572}" dt="2024-01-11T11:18:18.357" v="1334" actId="20577"/>
          <ac:spMkLst>
            <pc:docMk/>
            <pc:sldMk cId="1674017881" sldId="289"/>
            <ac:spMk id="2" creationId="{6FA79BFC-A898-489F-B7C6-648D055FA309}"/>
          </ac:spMkLst>
        </pc:spChg>
        <pc:picChg chg="add del">
          <ac:chgData name="Tiffany Ashworth" userId="6ee35e5c-f2f9-4668-b0c4-20b8c5104307" providerId="ADAL" clId="{4133B257-31A0-494F-92A2-91ECBB5EA572}" dt="2024-01-11T11:18:26.814" v="1336" actId="478"/>
          <ac:picMkLst>
            <pc:docMk/>
            <pc:sldMk cId="1674017881" sldId="289"/>
            <ac:picMk id="5" creationId="{5E284188-D745-46EB-B555-8FD610030D35}"/>
          </ac:picMkLst>
        </pc:picChg>
      </pc:sldChg>
      <pc:sldChg chg="addSp modSp ord">
        <pc:chgData name="Tiffany Ashworth" userId="6ee35e5c-f2f9-4668-b0c4-20b8c5104307" providerId="ADAL" clId="{4133B257-31A0-494F-92A2-91ECBB5EA572}" dt="2024-01-19T07:17:53.505" v="3366" actId="20577"/>
        <pc:sldMkLst>
          <pc:docMk/>
          <pc:sldMk cId="1885201244" sldId="296"/>
        </pc:sldMkLst>
        <pc:spChg chg="add mod">
          <ac:chgData name="Tiffany Ashworth" userId="6ee35e5c-f2f9-4668-b0c4-20b8c5104307" providerId="ADAL" clId="{4133B257-31A0-494F-92A2-91ECBB5EA572}" dt="2024-01-19T07:17:53.505" v="3366" actId="20577"/>
          <ac:spMkLst>
            <pc:docMk/>
            <pc:sldMk cId="1885201244" sldId="296"/>
            <ac:spMk id="6" creationId="{CA149F20-B86B-480F-BD04-67C24662D8B6}"/>
          </ac:spMkLst>
        </pc:spChg>
      </pc:sldChg>
      <pc:sldChg chg="addSp delSp modSp">
        <pc:chgData name="Tiffany Ashworth" userId="6ee35e5c-f2f9-4668-b0c4-20b8c5104307" providerId="ADAL" clId="{4133B257-31A0-494F-92A2-91ECBB5EA572}" dt="2024-01-19T06:45:18.821" v="2688" actId="20577"/>
        <pc:sldMkLst>
          <pc:docMk/>
          <pc:sldMk cId="2833771533" sldId="297"/>
        </pc:sldMkLst>
        <pc:spChg chg="add mod">
          <ac:chgData name="Tiffany Ashworth" userId="6ee35e5c-f2f9-4668-b0c4-20b8c5104307" providerId="ADAL" clId="{4133B257-31A0-494F-92A2-91ECBB5EA572}" dt="2024-01-19T06:41:44.960" v="2474" actId="14100"/>
          <ac:spMkLst>
            <pc:docMk/>
            <pc:sldMk cId="2833771533" sldId="297"/>
            <ac:spMk id="6" creationId="{834ED9DE-CECE-44CC-84AC-3540967E06FD}"/>
          </ac:spMkLst>
        </pc:spChg>
        <pc:spChg chg="add mod">
          <ac:chgData name="Tiffany Ashworth" userId="6ee35e5c-f2f9-4668-b0c4-20b8c5104307" providerId="ADAL" clId="{4133B257-31A0-494F-92A2-91ECBB5EA572}" dt="2024-01-19T06:45:18.821" v="2688" actId="20577"/>
          <ac:spMkLst>
            <pc:docMk/>
            <pc:sldMk cId="2833771533" sldId="297"/>
            <ac:spMk id="7" creationId="{D9F3808D-F2F5-4582-A566-FF6CED344502}"/>
          </ac:spMkLst>
        </pc:spChg>
        <pc:picChg chg="add mod">
          <ac:chgData name="Tiffany Ashworth" userId="6ee35e5c-f2f9-4668-b0c4-20b8c5104307" providerId="ADAL" clId="{4133B257-31A0-494F-92A2-91ECBB5EA572}" dt="2024-01-19T06:41:34.434" v="2472" actId="1076"/>
          <ac:picMkLst>
            <pc:docMk/>
            <pc:sldMk cId="2833771533" sldId="297"/>
            <ac:picMk id="3" creationId="{2D75A1A0-8274-4E68-8F4F-8CCCC54E6786}"/>
          </ac:picMkLst>
        </pc:picChg>
        <pc:picChg chg="add mod">
          <ac:chgData name="Tiffany Ashworth" userId="6ee35e5c-f2f9-4668-b0c4-20b8c5104307" providerId="ADAL" clId="{4133B257-31A0-494F-92A2-91ECBB5EA572}" dt="2024-01-19T06:39:18.178" v="2404" actId="1076"/>
          <ac:picMkLst>
            <pc:docMk/>
            <pc:sldMk cId="2833771533" sldId="297"/>
            <ac:picMk id="4" creationId="{96E5DCCD-798D-4820-B295-05EC9498FCB4}"/>
          </ac:picMkLst>
        </pc:picChg>
        <pc:picChg chg="add del">
          <ac:chgData name="Tiffany Ashworth" userId="6ee35e5c-f2f9-4668-b0c4-20b8c5104307" providerId="ADAL" clId="{4133B257-31A0-494F-92A2-91ECBB5EA572}" dt="2024-01-19T06:39:50.778" v="2407" actId="478"/>
          <ac:picMkLst>
            <pc:docMk/>
            <pc:sldMk cId="2833771533" sldId="297"/>
            <ac:picMk id="5" creationId="{7A879B31-EF98-4472-B579-C202A49AC76B}"/>
          </ac:picMkLst>
        </pc:picChg>
      </pc:sldChg>
      <pc:sldChg chg="modSp">
        <pc:chgData name="Tiffany Ashworth" userId="6ee35e5c-f2f9-4668-b0c4-20b8c5104307" providerId="ADAL" clId="{4133B257-31A0-494F-92A2-91ECBB5EA572}" dt="2024-01-11T10:44:21.049" v="172" actId="27636"/>
        <pc:sldMkLst>
          <pc:docMk/>
          <pc:sldMk cId="1287024412" sldId="299"/>
        </pc:sldMkLst>
        <pc:spChg chg="mod">
          <ac:chgData name="Tiffany Ashworth" userId="6ee35e5c-f2f9-4668-b0c4-20b8c5104307" providerId="ADAL" clId="{4133B257-31A0-494F-92A2-91ECBB5EA572}" dt="2024-01-11T10:44:21.049" v="172" actId="27636"/>
          <ac:spMkLst>
            <pc:docMk/>
            <pc:sldMk cId="1287024412" sldId="299"/>
            <ac:spMk id="3" creationId="{750587D2-B257-FD2C-45BB-1C71E623EA5B}"/>
          </ac:spMkLst>
        </pc:spChg>
      </pc:sldChg>
      <pc:sldChg chg="add">
        <pc:chgData name="Tiffany Ashworth" userId="6ee35e5c-f2f9-4668-b0c4-20b8c5104307" providerId="ADAL" clId="{4133B257-31A0-494F-92A2-91ECBB5EA572}" dt="2024-01-11T10:50:22.197" v="199"/>
        <pc:sldMkLst>
          <pc:docMk/>
          <pc:sldMk cId="2247586997" sldId="301"/>
        </pc:sldMkLst>
      </pc:sldChg>
      <pc:sldChg chg="modSp add">
        <pc:chgData name="Tiffany Ashworth" userId="6ee35e5c-f2f9-4668-b0c4-20b8c5104307" providerId="ADAL" clId="{4133B257-31A0-494F-92A2-91ECBB5EA572}" dt="2024-01-11T10:56:40.942" v="613" actId="20577"/>
        <pc:sldMkLst>
          <pc:docMk/>
          <pc:sldMk cId="2637202082" sldId="302"/>
        </pc:sldMkLst>
        <pc:spChg chg="mod">
          <ac:chgData name="Tiffany Ashworth" userId="6ee35e5c-f2f9-4668-b0c4-20b8c5104307" providerId="ADAL" clId="{4133B257-31A0-494F-92A2-91ECBB5EA572}" dt="2024-01-11T10:53:03.303" v="317" actId="20577"/>
          <ac:spMkLst>
            <pc:docMk/>
            <pc:sldMk cId="2637202082" sldId="302"/>
            <ac:spMk id="2" creationId="{66BC9F6E-7F91-41B2-AD74-2D2B7D281621}"/>
          </ac:spMkLst>
        </pc:spChg>
        <pc:spChg chg="mod">
          <ac:chgData name="Tiffany Ashworth" userId="6ee35e5c-f2f9-4668-b0c4-20b8c5104307" providerId="ADAL" clId="{4133B257-31A0-494F-92A2-91ECBB5EA572}" dt="2024-01-11T10:52:08.224" v="284" actId="27636"/>
          <ac:spMkLst>
            <pc:docMk/>
            <pc:sldMk cId="2637202082" sldId="302"/>
            <ac:spMk id="3" creationId="{A6B83A4C-6237-469D-9294-CAA5613A23B7}"/>
          </ac:spMkLst>
        </pc:spChg>
        <pc:spChg chg="mod">
          <ac:chgData name="Tiffany Ashworth" userId="6ee35e5c-f2f9-4668-b0c4-20b8c5104307" providerId="ADAL" clId="{4133B257-31A0-494F-92A2-91ECBB5EA572}" dt="2024-01-11T10:56:40.942" v="613" actId="20577"/>
          <ac:spMkLst>
            <pc:docMk/>
            <pc:sldMk cId="2637202082" sldId="302"/>
            <ac:spMk id="4" creationId="{256D0401-DFF8-45F2-B2A9-BA42AE50339F}"/>
          </ac:spMkLst>
        </pc:spChg>
      </pc:sldChg>
      <pc:sldChg chg="addSp delSp modSp add ord">
        <pc:chgData name="Tiffany Ashworth" userId="6ee35e5c-f2f9-4668-b0c4-20b8c5104307" providerId="ADAL" clId="{4133B257-31A0-494F-92A2-91ECBB5EA572}" dt="2024-01-19T06:10:48.029" v="1824" actId="1076"/>
        <pc:sldMkLst>
          <pc:docMk/>
          <pc:sldMk cId="3314720348" sldId="313"/>
        </pc:sldMkLst>
        <pc:spChg chg="mod">
          <ac:chgData name="Tiffany Ashworth" userId="6ee35e5c-f2f9-4668-b0c4-20b8c5104307" providerId="ADAL" clId="{4133B257-31A0-494F-92A2-91ECBB5EA572}" dt="2024-01-11T10:58:47.044" v="646" actId="20577"/>
          <ac:spMkLst>
            <pc:docMk/>
            <pc:sldMk cId="3314720348" sldId="313"/>
            <ac:spMk id="2" creationId="{A8DE7EAC-D400-4B00-A643-EB7617993A84}"/>
          </ac:spMkLst>
        </pc:spChg>
        <pc:spChg chg="add mod">
          <ac:chgData name="Tiffany Ashworth" userId="6ee35e5c-f2f9-4668-b0c4-20b8c5104307" providerId="ADAL" clId="{4133B257-31A0-494F-92A2-91ECBB5EA572}" dt="2024-01-11T19:04:51.974" v="1597" actId="1076"/>
          <ac:spMkLst>
            <pc:docMk/>
            <pc:sldMk cId="3314720348" sldId="313"/>
            <ac:spMk id="4" creationId="{B49EAFC0-CB84-4C57-ACA7-458BFC7A92B5}"/>
          </ac:spMkLst>
        </pc:spChg>
        <pc:spChg chg="del">
          <ac:chgData name="Tiffany Ashworth" userId="6ee35e5c-f2f9-4668-b0c4-20b8c5104307" providerId="ADAL" clId="{4133B257-31A0-494F-92A2-91ECBB5EA572}" dt="2024-01-11T10:59:08.322" v="655" actId="478"/>
          <ac:spMkLst>
            <pc:docMk/>
            <pc:sldMk cId="3314720348" sldId="313"/>
            <ac:spMk id="4" creationId="{E8A04DC4-6E89-43B5-BCEB-A60D82A85965}"/>
          </ac:spMkLst>
        </pc:spChg>
        <pc:spChg chg="del">
          <ac:chgData name="Tiffany Ashworth" userId="6ee35e5c-f2f9-4668-b0c4-20b8c5104307" providerId="ADAL" clId="{4133B257-31A0-494F-92A2-91ECBB5EA572}" dt="2024-01-11T10:59:12.086" v="656" actId="478"/>
          <ac:spMkLst>
            <pc:docMk/>
            <pc:sldMk cId="3314720348" sldId="313"/>
            <ac:spMk id="5" creationId="{6EDC3A9A-7C87-434D-8546-3CFFA6BC1958}"/>
          </ac:spMkLst>
        </pc:spChg>
        <pc:spChg chg="mod">
          <ac:chgData name="Tiffany Ashworth" userId="6ee35e5c-f2f9-4668-b0c4-20b8c5104307" providerId="ADAL" clId="{4133B257-31A0-494F-92A2-91ECBB5EA572}" dt="2024-01-11T10:59:04.697" v="654" actId="20577"/>
          <ac:spMkLst>
            <pc:docMk/>
            <pc:sldMk cId="3314720348" sldId="313"/>
            <ac:spMk id="6" creationId="{BB8437F6-1E15-4A30-A4F9-2524510B818C}"/>
          </ac:spMkLst>
        </pc:spChg>
        <pc:spChg chg="add mod">
          <ac:chgData name="Tiffany Ashworth" userId="6ee35e5c-f2f9-4668-b0c4-20b8c5104307" providerId="ADAL" clId="{4133B257-31A0-494F-92A2-91ECBB5EA572}" dt="2024-01-11T11:10:33.799" v="972" actId="1076"/>
          <ac:spMkLst>
            <pc:docMk/>
            <pc:sldMk cId="3314720348" sldId="313"/>
            <ac:spMk id="8" creationId="{6CEEE554-B18A-4175-A01B-84F35BE326B0}"/>
          </ac:spMkLst>
        </pc:spChg>
        <pc:spChg chg="del">
          <ac:chgData name="Tiffany Ashworth" userId="6ee35e5c-f2f9-4668-b0c4-20b8c5104307" providerId="ADAL" clId="{4133B257-31A0-494F-92A2-91ECBB5EA572}" dt="2024-01-11T10:59:23.380" v="659" actId="478"/>
          <ac:spMkLst>
            <pc:docMk/>
            <pc:sldMk cId="3314720348" sldId="313"/>
            <ac:spMk id="9" creationId="{1ECB2B1E-7B9D-4B4E-8F15-3D5B181AD878}"/>
          </ac:spMkLst>
        </pc:spChg>
        <pc:spChg chg="add mod">
          <ac:chgData name="Tiffany Ashworth" userId="6ee35e5c-f2f9-4668-b0c4-20b8c5104307" providerId="ADAL" clId="{4133B257-31A0-494F-92A2-91ECBB5EA572}" dt="2024-01-19T06:06:55.848" v="1819" actId="1076"/>
          <ac:spMkLst>
            <pc:docMk/>
            <pc:sldMk cId="3314720348" sldId="313"/>
            <ac:spMk id="9" creationId="{2ABB4159-89F3-47DB-8C7D-0D78C3448C02}"/>
          </ac:spMkLst>
        </pc:spChg>
        <pc:graphicFrameChg chg="add mod">
          <ac:chgData name="Tiffany Ashworth" userId="6ee35e5c-f2f9-4668-b0c4-20b8c5104307" providerId="ADAL" clId="{4133B257-31A0-494F-92A2-91ECBB5EA572}" dt="2024-01-19T05:11:13.453" v="1705" actId="20577"/>
          <ac:graphicFrameMkLst>
            <pc:docMk/>
            <pc:sldMk cId="3314720348" sldId="313"/>
            <ac:graphicFrameMk id="3" creationId="{6A627078-22DF-404C-A945-2D3DB4B17DE0}"/>
          </ac:graphicFrameMkLst>
        </pc:graphicFrameChg>
        <pc:graphicFrameChg chg="add mod">
          <ac:chgData name="Tiffany Ashworth" userId="6ee35e5c-f2f9-4668-b0c4-20b8c5104307" providerId="ADAL" clId="{4133B257-31A0-494F-92A2-91ECBB5EA572}" dt="2024-01-19T06:06:08.331" v="1752" actId="1076"/>
          <ac:graphicFrameMkLst>
            <pc:docMk/>
            <pc:sldMk cId="3314720348" sldId="313"/>
            <ac:graphicFrameMk id="7" creationId="{847453AB-37E8-4CF9-9A72-89E6212DB30A}"/>
          </ac:graphicFrameMkLst>
        </pc:graphicFrameChg>
        <pc:picChg chg="add mod">
          <ac:chgData name="Tiffany Ashworth" userId="6ee35e5c-f2f9-4668-b0c4-20b8c5104307" providerId="ADAL" clId="{4133B257-31A0-494F-92A2-91ECBB5EA572}" dt="2024-01-19T06:10:48.029" v="1824" actId="1076"/>
          <ac:picMkLst>
            <pc:docMk/>
            <pc:sldMk cId="3314720348" sldId="313"/>
            <ac:picMk id="5" creationId="{372AC4B6-E3C9-49A2-A66E-89DD1D969185}"/>
          </ac:picMkLst>
        </pc:picChg>
        <pc:picChg chg="del">
          <ac:chgData name="Tiffany Ashworth" userId="6ee35e5c-f2f9-4668-b0c4-20b8c5104307" providerId="ADAL" clId="{4133B257-31A0-494F-92A2-91ECBB5EA572}" dt="2024-01-11T10:59:20.086" v="658" actId="478"/>
          <ac:picMkLst>
            <pc:docMk/>
            <pc:sldMk cId="3314720348" sldId="313"/>
            <ac:picMk id="11" creationId="{E0D50874-40B7-414C-9244-0FFAC3825389}"/>
          </ac:picMkLst>
        </pc:picChg>
        <pc:picChg chg="del">
          <ac:chgData name="Tiffany Ashworth" userId="6ee35e5c-f2f9-4668-b0c4-20b8c5104307" providerId="ADAL" clId="{4133B257-31A0-494F-92A2-91ECBB5EA572}" dt="2024-01-11T10:59:16.164" v="657" actId="478"/>
          <ac:picMkLst>
            <pc:docMk/>
            <pc:sldMk cId="3314720348" sldId="313"/>
            <ac:picMk id="12" creationId="{1B4C942A-1F06-4FB6-84CF-8E7ECA52AE72}"/>
          </ac:picMkLst>
        </pc:picChg>
        <pc:picChg chg="del">
          <ac:chgData name="Tiffany Ashworth" userId="6ee35e5c-f2f9-4668-b0c4-20b8c5104307" providerId="ADAL" clId="{4133B257-31A0-494F-92A2-91ECBB5EA572}" dt="2024-01-11T10:59:16.164" v="657" actId="478"/>
          <ac:picMkLst>
            <pc:docMk/>
            <pc:sldMk cId="3314720348" sldId="313"/>
            <ac:picMk id="13" creationId="{764FD79E-07F3-4469-8106-B7ED255C7B04}"/>
          </ac:picMkLst>
        </pc:picChg>
      </pc:sldChg>
      <pc:sldChg chg="add ord">
        <pc:chgData name="Tiffany Ashworth" userId="6ee35e5c-f2f9-4668-b0c4-20b8c5104307" providerId="ADAL" clId="{4133B257-31A0-494F-92A2-91ECBB5EA572}" dt="2024-01-11T10:41:56.138" v="51"/>
        <pc:sldMkLst>
          <pc:docMk/>
          <pc:sldMk cId="1931697602" sldId="321"/>
        </pc:sldMkLst>
      </pc:sldChg>
      <pc:sldChg chg="add">
        <pc:chgData name="Tiffany Ashworth" userId="6ee35e5c-f2f9-4668-b0c4-20b8c5104307" providerId="ADAL" clId="{4133B257-31A0-494F-92A2-91ECBB5EA572}" dt="2024-01-11T10:42:10.568" v="52"/>
        <pc:sldMkLst>
          <pc:docMk/>
          <pc:sldMk cId="1046543739" sldId="322"/>
        </pc:sldMkLst>
      </pc:sldChg>
      <pc:sldChg chg="modSp add">
        <pc:chgData name="Tiffany Ashworth" userId="6ee35e5c-f2f9-4668-b0c4-20b8c5104307" providerId="ADAL" clId="{4133B257-31A0-494F-92A2-91ECBB5EA572}" dt="2024-01-11T10:49:07.833" v="198" actId="20577"/>
        <pc:sldMkLst>
          <pc:docMk/>
          <pc:sldMk cId="2649294496" sldId="323"/>
        </pc:sldMkLst>
        <pc:spChg chg="mod">
          <ac:chgData name="Tiffany Ashworth" userId="6ee35e5c-f2f9-4668-b0c4-20b8c5104307" providerId="ADAL" clId="{4133B257-31A0-494F-92A2-91ECBB5EA572}" dt="2024-01-11T10:49:07.833" v="198" actId="20577"/>
          <ac:spMkLst>
            <pc:docMk/>
            <pc:sldMk cId="2649294496" sldId="323"/>
            <ac:spMk id="3" creationId="{827520CF-C875-4431-9BFA-163E6B2A8EAB}"/>
          </ac:spMkLst>
        </pc:spChg>
      </pc:sldChg>
      <pc:sldChg chg="add">
        <pc:chgData name="Tiffany Ashworth" userId="6ee35e5c-f2f9-4668-b0c4-20b8c5104307" providerId="ADAL" clId="{4133B257-31A0-494F-92A2-91ECBB5EA572}" dt="2024-01-11T10:48:30.059" v="179"/>
        <pc:sldMkLst>
          <pc:docMk/>
          <pc:sldMk cId="1066665006" sldId="324"/>
        </pc:sldMkLst>
      </pc:sldChg>
      <pc:sldChg chg="addSp delSp modSp add">
        <pc:chgData name="Tiffany Ashworth" userId="6ee35e5c-f2f9-4668-b0c4-20b8c5104307" providerId="ADAL" clId="{4133B257-31A0-494F-92A2-91ECBB5EA572}" dt="2024-01-19T06:24:56.697" v="1874" actId="113"/>
        <pc:sldMkLst>
          <pc:docMk/>
          <pc:sldMk cId="213801337" sldId="326"/>
        </pc:sldMkLst>
        <pc:spChg chg="mod">
          <ac:chgData name="Tiffany Ashworth" userId="6ee35e5c-f2f9-4668-b0c4-20b8c5104307" providerId="ADAL" clId="{4133B257-31A0-494F-92A2-91ECBB5EA572}" dt="2024-01-11T11:17:42.259" v="1317" actId="20577"/>
          <ac:spMkLst>
            <pc:docMk/>
            <pc:sldMk cId="213801337" sldId="326"/>
            <ac:spMk id="2" creationId="{DD1CEDD1-E3F4-461E-B551-88C464969BCD}"/>
          </ac:spMkLst>
        </pc:spChg>
        <pc:spChg chg="del">
          <ac:chgData name="Tiffany Ashworth" userId="6ee35e5c-f2f9-4668-b0c4-20b8c5104307" providerId="ADAL" clId="{4133B257-31A0-494F-92A2-91ECBB5EA572}" dt="2024-01-17T17:43:23.573" v="1603"/>
          <ac:spMkLst>
            <pc:docMk/>
            <pc:sldMk cId="213801337" sldId="326"/>
            <ac:spMk id="4" creationId="{4576C779-4081-464A-AE16-7E1A8192E600}"/>
          </ac:spMkLst>
        </pc:spChg>
        <pc:spChg chg="add mod">
          <ac:chgData name="Tiffany Ashworth" userId="6ee35e5c-f2f9-4668-b0c4-20b8c5104307" providerId="ADAL" clId="{4133B257-31A0-494F-92A2-91ECBB5EA572}" dt="2024-01-19T06:24:56.697" v="1874" actId="113"/>
          <ac:spMkLst>
            <pc:docMk/>
            <pc:sldMk cId="213801337" sldId="326"/>
            <ac:spMk id="8" creationId="{E3A699EE-CB42-4DFD-BE78-1CB5038AA109}"/>
          </ac:spMkLst>
        </pc:spChg>
        <pc:picChg chg="add mod">
          <ac:chgData name="Tiffany Ashworth" userId="6ee35e5c-f2f9-4668-b0c4-20b8c5104307" providerId="ADAL" clId="{4133B257-31A0-494F-92A2-91ECBB5EA572}" dt="2024-01-17T17:43:23.573" v="1603"/>
          <ac:picMkLst>
            <pc:docMk/>
            <pc:sldMk cId="213801337" sldId="326"/>
            <ac:picMk id="7" creationId="{E650E221-E0EC-4FA1-B6E2-8E48F70CF5F3}"/>
          </ac:picMkLst>
        </pc:picChg>
      </pc:sldChg>
      <pc:sldChg chg="addSp delSp modSp add">
        <pc:chgData name="Tiffany Ashworth" userId="6ee35e5c-f2f9-4668-b0c4-20b8c5104307" providerId="ADAL" clId="{4133B257-31A0-494F-92A2-91ECBB5EA572}" dt="2024-01-11T11:26:22.537" v="1514" actId="1076"/>
        <pc:sldMkLst>
          <pc:docMk/>
          <pc:sldMk cId="646998170" sldId="327"/>
        </pc:sldMkLst>
        <pc:spChg chg="mod">
          <ac:chgData name="Tiffany Ashworth" userId="6ee35e5c-f2f9-4668-b0c4-20b8c5104307" providerId="ADAL" clId="{4133B257-31A0-494F-92A2-91ECBB5EA572}" dt="2024-01-11T11:22:42.985" v="1395" actId="20577"/>
          <ac:spMkLst>
            <pc:docMk/>
            <pc:sldMk cId="646998170" sldId="327"/>
            <ac:spMk id="2" creationId="{F0FABE2A-5C85-439C-A076-A4B7E13DBB7C}"/>
          </ac:spMkLst>
        </pc:spChg>
        <pc:spChg chg="del">
          <ac:chgData name="Tiffany Ashworth" userId="6ee35e5c-f2f9-4668-b0c4-20b8c5104307" providerId="ADAL" clId="{4133B257-31A0-494F-92A2-91ECBB5EA572}" dt="2024-01-11T11:23:02.817" v="1396" actId="931"/>
          <ac:spMkLst>
            <pc:docMk/>
            <pc:sldMk cId="646998170" sldId="327"/>
            <ac:spMk id="3" creationId="{31793DDE-C0A4-44BB-A273-0167FD43BEE9}"/>
          </ac:spMkLst>
        </pc:spChg>
        <pc:spChg chg="add mod">
          <ac:chgData name="Tiffany Ashworth" userId="6ee35e5c-f2f9-4668-b0c4-20b8c5104307" providerId="ADAL" clId="{4133B257-31A0-494F-92A2-91ECBB5EA572}" dt="2024-01-11T11:26:14.113" v="1513" actId="14100"/>
          <ac:spMkLst>
            <pc:docMk/>
            <pc:sldMk cId="646998170" sldId="327"/>
            <ac:spMk id="6" creationId="{E53C0B3C-E63C-49EC-B6ED-868EFD2CC764}"/>
          </ac:spMkLst>
        </pc:spChg>
        <pc:picChg chg="add mod">
          <ac:chgData name="Tiffany Ashworth" userId="6ee35e5c-f2f9-4668-b0c4-20b8c5104307" providerId="ADAL" clId="{4133B257-31A0-494F-92A2-91ECBB5EA572}" dt="2024-01-11T11:26:22.537" v="1514" actId="1076"/>
          <ac:picMkLst>
            <pc:docMk/>
            <pc:sldMk cId="646998170" sldId="327"/>
            <ac:picMk id="5" creationId="{F176A0B8-DC91-4807-A949-B4FC023A9E74}"/>
          </ac:picMkLst>
        </pc:picChg>
      </pc:sldChg>
      <pc:sldChg chg="del">
        <pc:chgData name="Tiffany Ashworth" userId="6ee35e5c-f2f9-4668-b0c4-20b8c5104307" providerId="ADAL" clId="{4133B257-31A0-494F-92A2-91ECBB5EA572}" dt="2024-01-19T06:55:46.504" v="2930" actId="2696"/>
        <pc:sldMkLst>
          <pc:docMk/>
          <pc:sldMk cId="264802194" sldId="328"/>
        </pc:sldMkLst>
      </pc:sldChg>
      <pc:sldChg chg="del">
        <pc:chgData name="Tiffany Ashworth" userId="6ee35e5c-f2f9-4668-b0c4-20b8c5104307" providerId="ADAL" clId="{4133B257-31A0-494F-92A2-91ECBB5EA572}" dt="2024-01-19T06:58:54.510" v="2970" actId="2696"/>
        <pc:sldMkLst>
          <pc:docMk/>
          <pc:sldMk cId="2076148563" sldId="329"/>
        </pc:sldMkLst>
      </pc:sldChg>
      <pc:sldChg chg="addSp delSp modSp ord">
        <pc:chgData name="Tiffany Ashworth" userId="6ee35e5c-f2f9-4668-b0c4-20b8c5104307" providerId="ADAL" clId="{4133B257-31A0-494F-92A2-91ECBB5EA572}" dt="2024-01-19T07:29:47.560" v="3593" actId="20577"/>
        <pc:sldMkLst>
          <pc:docMk/>
          <pc:sldMk cId="3021086824" sldId="330"/>
        </pc:sldMkLst>
        <pc:spChg chg="add">
          <ac:chgData name="Tiffany Ashworth" userId="6ee35e5c-f2f9-4668-b0c4-20b8c5104307" providerId="ADAL" clId="{4133B257-31A0-494F-92A2-91ECBB5EA572}" dt="2024-01-17T20:42:15.851" v="1636"/>
          <ac:spMkLst>
            <pc:docMk/>
            <pc:sldMk cId="3021086824" sldId="330"/>
            <ac:spMk id="3" creationId="{22FDB85E-1D54-4A31-823B-096078F40A49}"/>
          </ac:spMkLst>
        </pc:spChg>
        <pc:spChg chg="add">
          <ac:chgData name="Tiffany Ashworth" userId="6ee35e5c-f2f9-4668-b0c4-20b8c5104307" providerId="ADAL" clId="{4133B257-31A0-494F-92A2-91ECBB5EA572}" dt="2024-01-17T20:42:15.851" v="1636"/>
          <ac:spMkLst>
            <pc:docMk/>
            <pc:sldMk cId="3021086824" sldId="330"/>
            <ac:spMk id="4" creationId="{E2A30008-8168-449C-B9D5-3E577340D94A}"/>
          </ac:spMkLst>
        </pc:spChg>
        <pc:spChg chg="add">
          <ac:chgData name="Tiffany Ashworth" userId="6ee35e5c-f2f9-4668-b0c4-20b8c5104307" providerId="ADAL" clId="{4133B257-31A0-494F-92A2-91ECBB5EA572}" dt="2024-01-17T20:43:04.446" v="1638"/>
          <ac:spMkLst>
            <pc:docMk/>
            <pc:sldMk cId="3021086824" sldId="330"/>
            <ac:spMk id="5" creationId="{2019940D-CD48-4EA6-B5B0-62D647C94B45}"/>
          </ac:spMkLst>
        </pc:spChg>
        <pc:spChg chg="add del">
          <ac:chgData name="Tiffany Ashworth" userId="6ee35e5c-f2f9-4668-b0c4-20b8c5104307" providerId="ADAL" clId="{4133B257-31A0-494F-92A2-91ECBB5EA572}" dt="2024-01-19T07:25:04.707" v="3571" actId="478"/>
          <ac:spMkLst>
            <pc:docMk/>
            <pc:sldMk cId="3021086824" sldId="330"/>
            <ac:spMk id="7" creationId="{36B5AF29-A686-4F88-AA63-7742AF23A73F}"/>
          </ac:spMkLst>
        </pc:spChg>
        <pc:spChg chg="add">
          <ac:chgData name="Tiffany Ashworth" userId="6ee35e5c-f2f9-4668-b0c4-20b8c5104307" providerId="ADAL" clId="{4133B257-31A0-494F-92A2-91ECBB5EA572}" dt="2024-01-18T05:38:37.164" v="1688"/>
          <ac:spMkLst>
            <pc:docMk/>
            <pc:sldMk cId="3021086824" sldId="330"/>
            <ac:spMk id="9" creationId="{01B37507-BC4B-449A-AE16-C7F2735B9F44}"/>
          </ac:spMkLst>
        </pc:spChg>
        <pc:spChg chg="add">
          <ac:chgData name="Tiffany Ashworth" userId="6ee35e5c-f2f9-4668-b0c4-20b8c5104307" providerId="ADAL" clId="{4133B257-31A0-494F-92A2-91ECBB5EA572}" dt="2024-01-18T05:38:37.164" v="1688"/>
          <ac:spMkLst>
            <pc:docMk/>
            <pc:sldMk cId="3021086824" sldId="330"/>
            <ac:spMk id="10" creationId="{77D221FC-0463-46AD-9D8D-D02D1AFB80F4}"/>
          </ac:spMkLst>
        </pc:spChg>
        <pc:spChg chg="add mod">
          <ac:chgData name="Tiffany Ashworth" userId="6ee35e5c-f2f9-4668-b0c4-20b8c5104307" providerId="ADAL" clId="{4133B257-31A0-494F-92A2-91ECBB5EA572}" dt="2024-01-19T07:29:47.560" v="3593" actId="20577"/>
          <ac:spMkLst>
            <pc:docMk/>
            <pc:sldMk cId="3021086824" sldId="330"/>
            <ac:spMk id="11" creationId="{4864278B-6CC5-41FC-996E-9A7CD9DE1477}"/>
          </ac:spMkLst>
        </pc:spChg>
        <pc:picChg chg="add">
          <ac:chgData name="Tiffany Ashworth" userId="6ee35e5c-f2f9-4668-b0c4-20b8c5104307" providerId="ADAL" clId="{4133B257-31A0-494F-92A2-91ECBB5EA572}" dt="2024-01-17T21:54:21.468" v="1647"/>
          <ac:picMkLst>
            <pc:docMk/>
            <pc:sldMk cId="3021086824" sldId="330"/>
            <ac:picMk id="6" creationId="{ECC616AE-22D2-4F92-81D9-F1F14D098461}"/>
          </ac:picMkLst>
        </pc:picChg>
        <pc:picChg chg="add">
          <ac:chgData name="Tiffany Ashworth" userId="6ee35e5c-f2f9-4668-b0c4-20b8c5104307" providerId="ADAL" clId="{4133B257-31A0-494F-92A2-91ECBB5EA572}" dt="2024-01-18T05:36:41.744" v="1685"/>
          <ac:picMkLst>
            <pc:docMk/>
            <pc:sldMk cId="3021086824" sldId="330"/>
            <ac:picMk id="8" creationId="{7AA89B2B-F642-4A58-90B9-A9859DB9F701}"/>
          </ac:picMkLst>
        </pc:picChg>
      </pc:sldChg>
      <pc:sldChg chg="addSp delSp modSp add">
        <pc:chgData name="Tiffany Ashworth" userId="6ee35e5c-f2f9-4668-b0c4-20b8c5104307" providerId="ADAL" clId="{4133B257-31A0-494F-92A2-91ECBB5EA572}" dt="2024-01-19T09:03:40.136" v="5337" actId="1076"/>
        <pc:sldMkLst>
          <pc:docMk/>
          <pc:sldMk cId="496290184" sldId="331"/>
        </pc:sldMkLst>
        <pc:spChg chg="add mod">
          <ac:chgData name="Tiffany Ashworth" userId="6ee35e5c-f2f9-4668-b0c4-20b8c5104307" providerId="ADAL" clId="{4133B257-31A0-494F-92A2-91ECBB5EA572}" dt="2024-01-19T09:03:40.136" v="5337" actId="1076"/>
          <ac:spMkLst>
            <pc:docMk/>
            <pc:sldMk cId="496290184" sldId="331"/>
            <ac:spMk id="5" creationId="{628E918B-19C0-4A9E-8C19-BE704B2B216A}"/>
          </ac:spMkLst>
        </pc:spChg>
        <pc:picChg chg="add">
          <ac:chgData name="Tiffany Ashworth" userId="6ee35e5c-f2f9-4668-b0c4-20b8c5104307" providerId="ADAL" clId="{4133B257-31A0-494F-92A2-91ECBB5EA572}" dt="2024-01-17T19:20:08.313" v="1613"/>
          <ac:picMkLst>
            <pc:docMk/>
            <pc:sldMk cId="496290184" sldId="331"/>
            <ac:picMk id="3" creationId="{0B018BD8-4601-407E-AE91-73AB90F17604}"/>
          </ac:picMkLst>
        </pc:picChg>
        <pc:picChg chg="add del">
          <ac:chgData name="Tiffany Ashworth" userId="6ee35e5c-f2f9-4668-b0c4-20b8c5104307" providerId="ADAL" clId="{4133B257-31A0-494F-92A2-91ECBB5EA572}" dt="2024-01-17T20:15:18.874" v="1629"/>
          <ac:picMkLst>
            <pc:docMk/>
            <pc:sldMk cId="496290184" sldId="331"/>
            <ac:picMk id="4" creationId="{17D62F3B-BFA0-4F82-A216-89A2119926D8}"/>
          </ac:picMkLst>
        </pc:picChg>
        <pc:picChg chg="add mod">
          <ac:chgData name="Tiffany Ashworth" userId="6ee35e5c-f2f9-4668-b0c4-20b8c5104307" providerId="ADAL" clId="{4133B257-31A0-494F-92A2-91ECBB5EA572}" dt="2024-01-19T09:03:36.545" v="5336" actId="1076"/>
          <ac:picMkLst>
            <pc:docMk/>
            <pc:sldMk cId="496290184" sldId="331"/>
            <ac:picMk id="6" creationId="{133FC43E-388D-4AD2-86E1-0875DDAC1DEE}"/>
          </ac:picMkLst>
        </pc:picChg>
      </pc:sldChg>
      <pc:sldChg chg="addSp delSp modSp add">
        <pc:chgData name="Tiffany Ashworth" userId="6ee35e5c-f2f9-4668-b0c4-20b8c5104307" providerId="ADAL" clId="{4133B257-31A0-494F-92A2-91ECBB5EA572}" dt="2024-01-19T09:08:05.060" v="5510" actId="20577"/>
        <pc:sldMkLst>
          <pc:docMk/>
          <pc:sldMk cId="2195574568" sldId="333"/>
        </pc:sldMkLst>
        <pc:spChg chg="del">
          <ac:chgData name="Tiffany Ashworth" userId="6ee35e5c-f2f9-4668-b0c4-20b8c5104307" providerId="ADAL" clId="{4133B257-31A0-494F-92A2-91ECBB5EA572}" dt="2024-01-17T20:15:13.747" v="1627"/>
          <ac:spMkLst>
            <pc:docMk/>
            <pc:sldMk cId="2195574568" sldId="333"/>
            <ac:spMk id="7" creationId="{F75DEF05-1816-40F6-8ED1-D63E6887675E}"/>
          </ac:spMkLst>
        </pc:spChg>
        <pc:spChg chg="add mod">
          <ac:chgData name="Tiffany Ashworth" userId="6ee35e5c-f2f9-4668-b0c4-20b8c5104307" providerId="ADAL" clId="{4133B257-31A0-494F-92A2-91ECBB5EA572}" dt="2024-01-19T09:08:05.060" v="5510" actId="20577"/>
          <ac:spMkLst>
            <pc:docMk/>
            <pc:sldMk cId="2195574568" sldId="333"/>
            <ac:spMk id="10" creationId="{55A6639F-3ECA-43E8-AD9D-92D01D500056}"/>
          </ac:spMkLst>
        </pc:spChg>
        <pc:picChg chg="add">
          <ac:chgData name="Tiffany Ashworth" userId="6ee35e5c-f2f9-4668-b0c4-20b8c5104307" providerId="ADAL" clId="{4133B257-31A0-494F-92A2-91ECBB5EA572}" dt="2024-01-17T19:21:59.285" v="1618"/>
          <ac:picMkLst>
            <pc:docMk/>
            <pc:sldMk cId="2195574568" sldId="333"/>
            <ac:picMk id="3" creationId="{4EB35012-E8B4-427A-92CF-6AF637AE8274}"/>
          </ac:picMkLst>
        </pc:picChg>
        <pc:picChg chg="add mod">
          <ac:chgData name="Tiffany Ashworth" userId="6ee35e5c-f2f9-4668-b0c4-20b8c5104307" providerId="ADAL" clId="{4133B257-31A0-494F-92A2-91ECBB5EA572}" dt="2024-01-19T09:06:27.167" v="5352" actId="1076"/>
          <ac:picMkLst>
            <pc:docMk/>
            <pc:sldMk cId="2195574568" sldId="333"/>
            <ac:picMk id="4" creationId="{E04AE750-DC2F-4104-9341-E76D7424BC2A}"/>
          </ac:picMkLst>
        </pc:picChg>
        <pc:picChg chg="add del mod">
          <ac:chgData name="Tiffany Ashworth" userId="6ee35e5c-f2f9-4668-b0c4-20b8c5104307" providerId="ADAL" clId="{4133B257-31A0-494F-92A2-91ECBB5EA572}" dt="2024-01-19T09:05:38.914" v="5345"/>
          <ac:picMkLst>
            <pc:docMk/>
            <pc:sldMk cId="2195574568" sldId="333"/>
            <ac:picMk id="6" creationId="{8D730E4D-E18C-43F0-8981-0B0A44BBD908}"/>
          </ac:picMkLst>
        </pc:picChg>
        <pc:picChg chg="add del mod">
          <ac:chgData name="Tiffany Ashworth" userId="6ee35e5c-f2f9-4668-b0c4-20b8c5104307" providerId="ADAL" clId="{4133B257-31A0-494F-92A2-91ECBB5EA572}" dt="2024-01-19T09:05:44.923" v="5347" actId="478"/>
          <ac:picMkLst>
            <pc:docMk/>
            <pc:sldMk cId="2195574568" sldId="333"/>
            <ac:picMk id="8" creationId="{A2F997A3-1C3C-45E3-AEAB-4C81E319DFA6}"/>
          </ac:picMkLst>
        </pc:picChg>
        <pc:picChg chg="add del mod">
          <ac:chgData name="Tiffany Ashworth" userId="6ee35e5c-f2f9-4668-b0c4-20b8c5104307" providerId="ADAL" clId="{4133B257-31A0-494F-92A2-91ECBB5EA572}" dt="2024-01-19T09:06:10.088" v="5350" actId="478"/>
          <ac:picMkLst>
            <pc:docMk/>
            <pc:sldMk cId="2195574568" sldId="333"/>
            <ac:picMk id="9" creationId="{53A3D0A6-55C6-466E-A67C-DAA1D67034A0}"/>
          </ac:picMkLst>
        </pc:picChg>
      </pc:sldChg>
      <pc:sldChg chg="addSp delSp modSp add del ord">
        <pc:chgData name="Tiffany Ashworth" userId="6ee35e5c-f2f9-4668-b0c4-20b8c5104307" providerId="ADAL" clId="{4133B257-31A0-494F-92A2-91ECBB5EA572}" dt="2024-01-19T08:53:59.757" v="5171" actId="2696"/>
        <pc:sldMkLst>
          <pc:docMk/>
          <pc:sldMk cId="974233647" sldId="334"/>
        </pc:sldMkLst>
        <pc:spChg chg="del">
          <ac:chgData name="Tiffany Ashworth" userId="6ee35e5c-f2f9-4668-b0c4-20b8c5104307" providerId="ADAL" clId="{4133B257-31A0-494F-92A2-91ECBB5EA572}" dt="2024-01-17T19:59:56.518" v="1620"/>
          <ac:spMkLst>
            <pc:docMk/>
            <pc:sldMk cId="974233647" sldId="334"/>
            <ac:spMk id="3" creationId="{EB09B4AB-5E19-4719-AEF3-5401EBA50494}"/>
          </ac:spMkLst>
        </pc:spChg>
        <pc:spChg chg="add mod">
          <ac:chgData name="Tiffany Ashworth" userId="6ee35e5c-f2f9-4668-b0c4-20b8c5104307" providerId="ADAL" clId="{4133B257-31A0-494F-92A2-91ECBB5EA572}" dt="2024-01-17T20:02:32.257" v="1624" actId="207"/>
          <ac:spMkLst>
            <pc:docMk/>
            <pc:sldMk cId="974233647" sldId="334"/>
            <ac:spMk id="5" creationId="{481F279F-A06F-4642-8F54-D095A4A28C3B}"/>
          </ac:spMkLst>
        </pc:spChg>
        <pc:spChg chg="add del mod">
          <ac:chgData name="Tiffany Ashworth" userId="6ee35e5c-f2f9-4668-b0c4-20b8c5104307" providerId="ADAL" clId="{4133B257-31A0-494F-92A2-91ECBB5EA572}" dt="2024-01-18T04:34:20.377" v="1671"/>
          <ac:spMkLst>
            <pc:docMk/>
            <pc:sldMk cId="974233647" sldId="334"/>
            <ac:spMk id="6" creationId="{80679102-FB4D-4B0D-BB13-6553A39D3FEC}"/>
          </ac:spMkLst>
        </pc:spChg>
        <pc:spChg chg="add mod">
          <ac:chgData name="Tiffany Ashworth" userId="6ee35e5c-f2f9-4668-b0c4-20b8c5104307" providerId="ADAL" clId="{4133B257-31A0-494F-92A2-91ECBB5EA572}" dt="2024-01-18T04:33:28.502" v="1669"/>
          <ac:spMkLst>
            <pc:docMk/>
            <pc:sldMk cId="974233647" sldId="334"/>
            <ac:spMk id="7" creationId="{7EC707C9-C5CB-4DF4-AD30-D8B224B0F202}"/>
          </ac:spMkLst>
        </pc:spChg>
        <pc:picChg chg="add del mod">
          <ac:chgData name="Tiffany Ashworth" userId="6ee35e5c-f2f9-4668-b0c4-20b8c5104307" providerId="ADAL" clId="{4133B257-31A0-494F-92A2-91ECBB5EA572}" dt="2024-01-18T04:33:28.502" v="1669"/>
          <ac:picMkLst>
            <pc:docMk/>
            <pc:sldMk cId="974233647" sldId="334"/>
            <ac:picMk id="4" creationId="{0B91AC1A-4AA1-482F-959B-EF5794E35724}"/>
          </ac:picMkLst>
        </pc:picChg>
      </pc:sldChg>
      <pc:sldChg chg="add del">
        <pc:chgData name="Tiffany Ashworth" userId="6ee35e5c-f2f9-4668-b0c4-20b8c5104307" providerId="ADAL" clId="{4133B257-31A0-494F-92A2-91ECBB5EA572}" dt="2024-01-19T08:54:30.757" v="5172" actId="2696"/>
        <pc:sldMkLst>
          <pc:docMk/>
          <pc:sldMk cId="3886100691" sldId="335"/>
        </pc:sldMkLst>
      </pc:sldChg>
      <pc:sldChg chg="addSp delSp modSp add ord">
        <pc:chgData name="Tiffany Ashworth" userId="6ee35e5c-f2f9-4668-b0c4-20b8c5104307" providerId="ADAL" clId="{4133B257-31A0-494F-92A2-91ECBB5EA572}" dt="2024-01-19T08:59:36.748" v="5324" actId="1076"/>
        <pc:sldMkLst>
          <pc:docMk/>
          <pc:sldMk cId="4035306876" sldId="336"/>
        </pc:sldMkLst>
        <pc:spChg chg="mod">
          <ac:chgData name="Tiffany Ashworth" userId="6ee35e5c-f2f9-4668-b0c4-20b8c5104307" providerId="ADAL" clId="{4133B257-31A0-494F-92A2-91ECBB5EA572}" dt="2024-01-19T08:46:07.081" v="4982" actId="313"/>
          <ac:spMkLst>
            <pc:docMk/>
            <pc:sldMk cId="4035306876" sldId="336"/>
            <ac:spMk id="2" creationId="{1EDD4570-65BE-48BA-B047-C246FC94BE0E}"/>
          </ac:spMkLst>
        </pc:spChg>
        <pc:spChg chg="del">
          <ac:chgData name="Tiffany Ashworth" userId="6ee35e5c-f2f9-4668-b0c4-20b8c5104307" providerId="ADAL" clId="{4133B257-31A0-494F-92A2-91ECBB5EA572}" dt="2024-01-18T04:33:34.448" v="1670"/>
          <ac:spMkLst>
            <pc:docMk/>
            <pc:sldMk cId="4035306876" sldId="336"/>
            <ac:spMk id="3" creationId="{CAFDCEEE-2A6A-410A-B2A8-FCCAC9648A74}"/>
          </ac:spMkLst>
        </pc:spChg>
        <pc:spChg chg="add mod">
          <ac:chgData name="Tiffany Ashworth" userId="6ee35e5c-f2f9-4668-b0c4-20b8c5104307" providerId="ADAL" clId="{4133B257-31A0-494F-92A2-91ECBB5EA572}" dt="2024-01-19T08:59:36.748" v="5324" actId="1076"/>
          <ac:spMkLst>
            <pc:docMk/>
            <pc:sldMk cId="4035306876" sldId="336"/>
            <ac:spMk id="5" creationId="{12FF07BF-3C04-4EF0-9961-E399B0CB6354}"/>
          </ac:spMkLst>
        </pc:spChg>
        <pc:spChg chg="add del mod">
          <ac:chgData name="Tiffany Ashworth" userId="6ee35e5c-f2f9-4668-b0c4-20b8c5104307" providerId="ADAL" clId="{4133B257-31A0-494F-92A2-91ECBB5EA572}" dt="2024-01-18T07:49:02.474" v="1698"/>
          <ac:spMkLst>
            <pc:docMk/>
            <pc:sldMk cId="4035306876" sldId="336"/>
            <ac:spMk id="5" creationId="{6FB72B15-BDCC-4FBB-A7D4-25D6AFA3EC9C}"/>
          </ac:spMkLst>
        </pc:spChg>
        <pc:picChg chg="add">
          <ac:chgData name="Tiffany Ashworth" userId="6ee35e5c-f2f9-4668-b0c4-20b8c5104307" providerId="ADAL" clId="{4133B257-31A0-494F-92A2-91ECBB5EA572}" dt="2024-01-18T04:33:34.448" v="1670"/>
          <ac:picMkLst>
            <pc:docMk/>
            <pc:sldMk cId="4035306876" sldId="336"/>
            <ac:picMk id="4" creationId="{BC0E8C50-B067-47BE-89F5-304E0E6E21E2}"/>
          </ac:picMkLst>
        </pc:picChg>
      </pc:sldChg>
      <pc:sldChg chg="addSp delSp modSp add">
        <pc:chgData name="Tiffany Ashworth" userId="6ee35e5c-f2f9-4668-b0c4-20b8c5104307" providerId="ADAL" clId="{4133B257-31A0-494F-92A2-91ECBB5EA572}" dt="2024-01-19T07:16:57.136" v="3315" actId="14100"/>
        <pc:sldMkLst>
          <pc:docMk/>
          <pc:sldMk cId="320639277" sldId="337"/>
        </pc:sldMkLst>
        <pc:spChg chg="del">
          <ac:chgData name="Tiffany Ashworth" userId="6ee35e5c-f2f9-4668-b0c4-20b8c5104307" providerId="ADAL" clId="{4133B257-31A0-494F-92A2-91ECBB5EA572}" dt="2024-01-19T07:04:36.304" v="2996"/>
          <ac:spMkLst>
            <pc:docMk/>
            <pc:sldMk cId="320639277" sldId="337"/>
            <ac:spMk id="3" creationId="{B3B3E953-7041-44E3-9403-9155ADC66092}"/>
          </ac:spMkLst>
        </pc:spChg>
        <pc:spChg chg="add mod">
          <ac:chgData name="Tiffany Ashworth" userId="6ee35e5c-f2f9-4668-b0c4-20b8c5104307" providerId="ADAL" clId="{4133B257-31A0-494F-92A2-91ECBB5EA572}" dt="2024-01-19T07:16:57.136" v="3315" actId="14100"/>
          <ac:spMkLst>
            <pc:docMk/>
            <pc:sldMk cId="320639277" sldId="337"/>
            <ac:spMk id="5" creationId="{0AF15538-5108-4787-A2B7-216F841B2908}"/>
          </ac:spMkLst>
        </pc:spChg>
        <pc:picChg chg="add mod">
          <ac:chgData name="Tiffany Ashworth" userId="6ee35e5c-f2f9-4668-b0c4-20b8c5104307" providerId="ADAL" clId="{4133B257-31A0-494F-92A2-91ECBB5EA572}" dt="2024-01-19T07:04:44.776" v="2999" actId="14100"/>
          <ac:picMkLst>
            <pc:docMk/>
            <pc:sldMk cId="320639277" sldId="337"/>
            <ac:picMk id="4" creationId="{51D288C1-16A1-41C0-8318-895AA5F4BE14}"/>
          </ac:picMkLst>
        </pc:picChg>
      </pc:sldChg>
      <pc:sldChg chg="addSp delSp add del">
        <pc:chgData name="Tiffany Ashworth" userId="6ee35e5c-f2f9-4668-b0c4-20b8c5104307" providerId="ADAL" clId="{4133B257-31A0-494F-92A2-91ECBB5EA572}" dt="2024-01-19T07:26:22.623" v="3573" actId="2696"/>
        <pc:sldMkLst>
          <pc:docMk/>
          <pc:sldMk cId="2668530509" sldId="338"/>
        </pc:sldMkLst>
        <pc:spChg chg="del">
          <ac:chgData name="Tiffany Ashworth" userId="6ee35e5c-f2f9-4668-b0c4-20b8c5104307" providerId="ADAL" clId="{4133B257-31A0-494F-92A2-91ECBB5EA572}" dt="2024-01-18T05:38:33.586" v="1687"/>
          <ac:spMkLst>
            <pc:docMk/>
            <pc:sldMk cId="2668530509" sldId="338"/>
            <ac:spMk id="7" creationId="{66A78B0A-3C28-4135-8010-436ACF441F53}"/>
          </ac:spMkLst>
        </pc:spChg>
        <pc:spChg chg="del">
          <ac:chgData name="Tiffany Ashworth" userId="6ee35e5c-f2f9-4668-b0c4-20b8c5104307" providerId="ADAL" clId="{4133B257-31A0-494F-92A2-91ECBB5EA572}" dt="2024-01-18T05:38:33.586" v="1687"/>
          <ac:spMkLst>
            <pc:docMk/>
            <pc:sldMk cId="2668530509" sldId="338"/>
            <ac:spMk id="8" creationId="{1738B311-81E6-41F2-89B0-614E3FF8F6E7}"/>
          </ac:spMkLst>
        </pc:spChg>
        <pc:picChg chg="add">
          <ac:chgData name="Tiffany Ashworth" userId="6ee35e5c-f2f9-4668-b0c4-20b8c5104307" providerId="ADAL" clId="{4133B257-31A0-494F-92A2-91ECBB5EA572}" dt="2024-01-18T07:45:47.846" v="1696"/>
          <ac:picMkLst>
            <pc:docMk/>
            <pc:sldMk cId="2668530509" sldId="338"/>
            <ac:picMk id="3" creationId="{62E321D0-AE88-426B-8880-3BDAE6631F3F}"/>
          </ac:picMkLst>
        </pc:picChg>
      </pc:sldChg>
      <pc:sldChg chg="addSp delSp modSp add">
        <pc:chgData name="Tiffany Ashworth" userId="6ee35e5c-f2f9-4668-b0c4-20b8c5104307" providerId="ADAL" clId="{4133B257-31A0-494F-92A2-91ECBB5EA572}" dt="2024-01-19T06:55:18.613" v="2929" actId="1035"/>
        <pc:sldMkLst>
          <pc:docMk/>
          <pc:sldMk cId="926438169" sldId="339"/>
        </pc:sldMkLst>
        <pc:spChg chg="mod">
          <ac:chgData name="Tiffany Ashworth" userId="6ee35e5c-f2f9-4668-b0c4-20b8c5104307" providerId="ADAL" clId="{4133B257-31A0-494F-92A2-91ECBB5EA572}" dt="2024-01-19T06:46:46.910" v="2726" actId="20577"/>
          <ac:spMkLst>
            <pc:docMk/>
            <pc:sldMk cId="926438169" sldId="339"/>
            <ac:spMk id="2" creationId="{B9786758-EAC7-1E36-CBCD-59BBCC1856C7}"/>
          </ac:spMkLst>
        </pc:spChg>
        <pc:spChg chg="mod">
          <ac:chgData name="Tiffany Ashworth" userId="6ee35e5c-f2f9-4668-b0c4-20b8c5104307" providerId="ADAL" clId="{4133B257-31A0-494F-92A2-91ECBB5EA572}" dt="2024-01-19T06:48:08.260" v="2782" actId="20577"/>
          <ac:spMkLst>
            <pc:docMk/>
            <pc:sldMk cId="926438169" sldId="339"/>
            <ac:spMk id="6" creationId="{834ED9DE-CECE-44CC-84AC-3540967E06FD}"/>
          </ac:spMkLst>
        </pc:spChg>
        <pc:spChg chg="mod">
          <ac:chgData name="Tiffany Ashworth" userId="6ee35e5c-f2f9-4668-b0c4-20b8c5104307" providerId="ADAL" clId="{4133B257-31A0-494F-92A2-91ECBB5EA572}" dt="2024-01-19T06:55:18.613" v="2929" actId="1035"/>
          <ac:spMkLst>
            <pc:docMk/>
            <pc:sldMk cId="926438169" sldId="339"/>
            <ac:spMk id="7" creationId="{D9F3808D-F2F5-4582-A566-FF6CED344502}"/>
          </ac:spMkLst>
        </pc:spChg>
        <pc:picChg chg="del mod">
          <ac:chgData name="Tiffany Ashworth" userId="6ee35e5c-f2f9-4668-b0c4-20b8c5104307" providerId="ADAL" clId="{4133B257-31A0-494F-92A2-91ECBB5EA572}" dt="2024-01-19T06:49:07.487" v="2801" actId="478"/>
          <ac:picMkLst>
            <pc:docMk/>
            <pc:sldMk cId="926438169" sldId="339"/>
            <ac:picMk id="3" creationId="{2D75A1A0-8274-4E68-8F4F-8CCCC54E6786}"/>
          </ac:picMkLst>
        </pc:picChg>
        <pc:picChg chg="del">
          <ac:chgData name="Tiffany Ashworth" userId="6ee35e5c-f2f9-4668-b0c4-20b8c5104307" providerId="ADAL" clId="{4133B257-31A0-494F-92A2-91ECBB5EA572}" dt="2024-01-19T06:52:13.123" v="2813" actId="478"/>
          <ac:picMkLst>
            <pc:docMk/>
            <pc:sldMk cId="926438169" sldId="339"/>
            <ac:picMk id="4" creationId="{96E5DCCD-798D-4820-B295-05EC9498FCB4}"/>
          </ac:picMkLst>
        </pc:picChg>
        <pc:picChg chg="add mod ord">
          <ac:chgData name="Tiffany Ashworth" userId="6ee35e5c-f2f9-4668-b0c4-20b8c5104307" providerId="ADAL" clId="{4133B257-31A0-494F-92A2-91ECBB5EA572}" dt="2024-01-19T06:49:38.868" v="2809" actId="1076"/>
          <ac:picMkLst>
            <pc:docMk/>
            <pc:sldMk cId="926438169" sldId="339"/>
            <ac:picMk id="5" creationId="{BACA79BB-0502-44C4-B3F4-F91D7331FDC3}"/>
          </ac:picMkLst>
        </pc:picChg>
        <pc:picChg chg="add mod ord">
          <ac:chgData name="Tiffany Ashworth" userId="6ee35e5c-f2f9-4668-b0c4-20b8c5104307" providerId="ADAL" clId="{4133B257-31A0-494F-92A2-91ECBB5EA572}" dt="2024-01-19T06:54:17.185" v="2878" actId="1035"/>
          <ac:picMkLst>
            <pc:docMk/>
            <pc:sldMk cId="926438169" sldId="339"/>
            <ac:picMk id="8" creationId="{FDE8A979-D84B-41F1-8C6E-4EC7B19FC05B}"/>
          </ac:picMkLst>
        </pc:picChg>
      </pc:sldChg>
      <pc:sldChg chg="modSp add">
        <pc:chgData name="Tiffany Ashworth" userId="6ee35e5c-f2f9-4668-b0c4-20b8c5104307" providerId="ADAL" clId="{4133B257-31A0-494F-92A2-91ECBB5EA572}" dt="2024-01-19T07:01:14.519" v="2993"/>
        <pc:sldMkLst>
          <pc:docMk/>
          <pc:sldMk cId="157532821" sldId="340"/>
        </pc:sldMkLst>
        <pc:spChg chg="mod">
          <ac:chgData name="Tiffany Ashworth" userId="6ee35e5c-f2f9-4668-b0c4-20b8c5104307" providerId="ADAL" clId="{4133B257-31A0-494F-92A2-91ECBB5EA572}" dt="2024-01-19T06:57:57.017" v="2947" actId="20577"/>
          <ac:spMkLst>
            <pc:docMk/>
            <pc:sldMk cId="157532821" sldId="340"/>
            <ac:spMk id="2" creationId="{B9786758-EAC7-1E36-CBCD-59BBCC1856C7}"/>
          </ac:spMkLst>
        </pc:spChg>
        <pc:spChg chg="mod">
          <ac:chgData name="Tiffany Ashworth" userId="6ee35e5c-f2f9-4668-b0c4-20b8c5104307" providerId="ADAL" clId="{4133B257-31A0-494F-92A2-91ECBB5EA572}" dt="2024-01-19T06:58:11.625" v="2969" actId="6549"/>
          <ac:spMkLst>
            <pc:docMk/>
            <pc:sldMk cId="157532821" sldId="340"/>
            <ac:spMk id="6" creationId="{834ED9DE-CECE-44CC-84AC-3540967E06FD}"/>
          </ac:spMkLst>
        </pc:spChg>
        <pc:spChg chg="mod">
          <ac:chgData name="Tiffany Ashworth" userId="6ee35e5c-f2f9-4668-b0c4-20b8c5104307" providerId="ADAL" clId="{4133B257-31A0-494F-92A2-91ECBB5EA572}" dt="2024-01-19T07:01:14.519" v="2993"/>
          <ac:spMkLst>
            <pc:docMk/>
            <pc:sldMk cId="157532821" sldId="340"/>
            <ac:spMk id="7" creationId="{D9F3808D-F2F5-4582-A566-FF6CED344502}"/>
          </ac:spMkLst>
        </pc:spChg>
        <pc:picChg chg="mod">
          <ac:chgData name="Tiffany Ashworth" userId="6ee35e5c-f2f9-4668-b0c4-20b8c5104307" providerId="ADAL" clId="{4133B257-31A0-494F-92A2-91ECBB5EA572}" dt="2024-01-19T06:59:12.393" v="2971" actId="1076"/>
          <ac:picMkLst>
            <pc:docMk/>
            <pc:sldMk cId="157532821" sldId="340"/>
            <ac:picMk id="5" creationId="{BACA79BB-0502-44C4-B3F4-F91D7331FDC3}"/>
          </ac:picMkLst>
        </pc:picChg>
      </pc:sldChg>
      <pc:sldChg chg="addSp modSp add">
        <pc:chgData name="Tiffany Ashworth" userId="6ee35e5c-f2f9-4668-b0c4-20b8c5104307" providerId="ADAL" clId="{4133B257-31A0-494F-92A2-91ECBB5EA572}" dt="2024-01-19T09:00:38.070" v="5327" actId="207"/>
        <pc:sldMkLst>
          <pc:docMk/>
          <pc:sldMk cId="3740031202" sldId="341"/>
        </pc:sldMkLst>
        <pc:spChg chg="mod">
          <ac:chgData name="Tiffany Ashworth" userId="6ee35e5c-f2f9-4668-b0c4-20b8c5104307" providerId="ADAL" clId="{4133B257-31A0-494F-92A2-91ECBB5EA572}" dt="2024-01-19T07:31:52.966" v="3620" actId="20577"/>
          <ac:spMkLst>
            <pc:docMk/>
            <pc:sldMk cId="3740031202" sldId="341"/>
            <ac:spMk id="2" creationId="{029D58C5-25C6-46C8-8D3B-5313F7884887}"/>
          </ac:spMkLst>
        </pc:spChg>
        <pc:spChg chg="mod">
          <ac:chgData name="Tiffany Ashworth" userId="6ee35e5c-f2f9-4668-b0c4-20b8c5104307" providerId="ADAL" clId="{4133B257-31A0-494F-92A2-91ECBB5EA572}" dt="2024-01-19T09:00:31.561" v="5326" actId="207"/>
          <ac:spMkLst>
            <pc:docMk/>
            <pc:sldMk cId="3740031202" sldId="341"/>
            <ac:spMk id="3" creationId="{A75D1682-25B7-4C75-B17F-6D1A9630B982}"/>
          </ac:spMkLst>
        </pc:spChg>
        <pc:spChg chg="add mod">
          <ac:chgData name="Tiffany Ashworth" userId="6ee35e5c-f2f9-4668-b0c4-20b8c5104307" providerId="ADAL" clId="{4133B257-31A0-494F-92A2-91ECBB5EA572}" dt="2024-01-19T09:00:38.070" v="5327" actId="207"/>
          <ac:spMkLst>
            <pc:docMk/>
            <pc:sldMk cId="3740031202" sldId="341"/>
            <ac:spMk id="4" creationId="{03B0B1C1-F852-406D-AFA9-E6DCFF1F158E}"/>
          </ac:spMkLst>
        </pc:spChg>
        <pc:spChg chg="add mod">
          <ac:chgData name="Tiffany Ashworth" userId="6ee35e5c-f2f9-4668-b0c4-20b8c5104307" providerId="ADAL" clId="{4133B257-31A0-494F-92A2-91ECBB5EA572}" dt="2024-01-19T08:43:38.942" v="4928" actId="20577"/>
          <ac:spMkLst>
            <pc:docMk/>
            <pc:sldMk cId="3740031202" sldId="341"/>
            <ac:spMk id="5" creationId="{44ADA181-2DEC-4479-82B6-2CC66A152D09}"/>
          </ac:spMkLst>
        </pc:spChg>
        <pc:picChg chg="add mod">
          <ac:chgData name="Tiffany Ashworth" userId="6ee35e5c-f2f9-4668-b0c4-20b8c5104307" providerId="ADAL" clId="{4133B257-31A0-494F-92A2-91ECBB5EA572}" dt="2024-01-19T08:26:07.187" v="4402" actId="1076"/>
          <ac:picMkLst>
            <pc:docMk/>
            <pc:sldMk cId="3740031202" sldId="341"/>
            <ac:picMk id="6" creationId="{539BEACB-0378-415C-8D18-FB149C8679F0}"/>
          </ac:picMkLst>
        </pc:picChg>
        <pc:picChg chg="add mod">
          <ac:chgData name="Tiffany Ashworth" userId="6ee35e5c-f2f9-4668-b0c4-20b8c5104307" providerId="ADAL" clId="{4133B257-31A0-494F-92A2-91ECBB5EA572}" dt="2024-01-19T08:26:07.187" v="4402" actId="1076"/>
          <ac:picMkLst>
            <pc:docMk/>
            <pc:sldMk cId="3740031202" sldId="341"/>
            <ac:picMk id="7" creationId="{726A49D6-846F-442C-B4C0-12431BD9F954}"/>
          </ac:picMkLst>
        </pc:picChg>
        <pc:picChg chg="add mod">
          <ac:chgData name="Tiffany Ashworth" userId="6ee35e5c-f2f9-4668-b0c4-20b8c5104307" providerId="ADAL" clId="{4133B257-31A0-494F-92A2-91ECBB5EA572}" dt="2024-01-19T08:26:07.187" v="4402" actId="1076"/>
          <ac:picMkLst>
            <pc:docMk/>
            <pc:sldMk cId="3740031202" sldId="341"/>
            <ac:picMk id="8" creationId="{C1674933-88B6-459B-B615-68783AD5A6E9}"/>
          </ac:picMkLst>
        </pc:picChg>
        <pc:picChg chg="add mod">
          <ac:chgData name="Tiffany Ashworth" userId="6ee35e5c-f2f9-4668-b0c4-20b8c5104307" providerId="ADAL" clId="{4133B257-31A0-494F-92A2-91ECBB5EA572}" dt="2024-01-19T08:26:07.187" v="4402" actId="1076"/>
          <ac:picMkLst>
            <pc:docMk/>
            <pc:sldMk cId="3740031202" sldId="341"/>
            <ac:picMk id="9" creationId="{2AA4C3C0-8964-48F7-A03A-500D9D2DE048}"/>
          </ac:picMkLst>
        </pc:picChg>
        <pc:picChg chg="add mod">
          <ac:chgData name="Tiffany Ashworth" userId="6ee35e5c-f2f9-4668-b0c4-20b8c5104307" providerId="ADAL" clId="{4133B257-31A0-494F-92A2-91ECBB5EA572}" dt="2024-01-19T08:26:07.187" v="4402" actId="1076"/>
          <ac:picMkLst>
            <pc:docMk/>
            <pc:sldMk cId="3740031202" sldId="341"/>
            <ac:picMk id="10" creationId="{8310AE84-FC09-4D90-9896-71631B05B197}"/>
          </ac:picMkLst>
        </pc:picChg>
        <pc:picChg chg="add mod">
          <ac:chgData name="Tiffany Ashworth" userId="6ee35e5c-f2f9-4668-b0c4-20b8c5104307" providerId="ADAL" clId="{4133B257-31A0-494F-92A2-91ECBB5EA572}" dt="2024-01-19T08:26:07.187" v="4402" actId="1076"/>
          <ac:picMkLst>
            <pc:docMk/>
            <pc:sldMk cId="3740031202" sldId="341"/>
            <ac:picMk id="11" creationId="{72CBE426-1B64-4745-BE06-9373FF96E86A}"/>
          </ac:picMkLst>
        </pc:picChg>
      </pc:sldChg>
      <pc:sldChg chg="addSp modSp add">
        <pc:chgData name="Tiffany Ashworth" userId="6ee35e5c-f2f9-4668-b0c4-20b8c5104307" providerId="ADAL" clId="{4133B257-31A0-494F-92A2-91ECBB5EA572}" dt="2024-01-19T09:01:00.222" v="5329" actId="207"/>
        <pc:sldMkLst>
          <pc:docMk/>
          <pc:sldMk cId="3926798853" sldId="342"/>
        </pc:sldMkLst>
        <pc:spChg chg="mod">
          <ac:chgData name="Tiffany Ashworth" userId="6ee35e5c-f2f9-4668-b0c4-20b8c5104307" providerId="ADAL" clId="{4133B257-31A0-494F-92A2-91ECBB5EA572}" dt="2024-01-19T08:38:25.777" v="4728" actId="20577"/>
          <ac:spMkLst>
            <pc:docMk/>
            <pc:sldMk cId="3926798853" sldId="342"/>
            <ac:spMk id="2" creationId="{029D58C5-25C6-46C8-8D3B-5313F7884887}"/>
          </ac:spMkLst>
        </pc:spChg>
        <pc:spChg chg="mod">
          <ac:chgData name="Tiffany Ashworth" userId="6ee35e5c-f2f9-4668-b0c4-20b8c5104307" providerId="ADAL" clId="{4133B257-31A0-494F-92A2-91ECBB5EA572}" dt="2024-01-19T09:00:54.716" v="5328" actId="207"/>
          <ac:spMkLst>
            <pc:docMk/>
            <pc:sldMk cId="3926798853" sldId="342"/>
            <ac:spMk id="3" creationId="{A75D1682-25B7-4C75-B17F-6D1A9630B982}"/>
          </ac:spMkLst>
        </pc:spChg>
        <pc:spChg chg="mod">
          <ac:chgData name="Tiffany Ashworth" userId="6ee35e5c-f2f9-4668-b0c4-20b8c5104307" providerId="ADAL" clId="{4133B257-31A0-494F-92A2-91ECBB5EA572}" dt="2024-01-19T09:01:00.222" v="5329" actId="207"/>
          <ac:spMkLst>
            <pc:docMk/>
            <pc:sldMk cId="3926798853" sldId="342"/>
            <ac:spMk id="4" creationId="{03B0B1C1-F852-406D-AFA9-E6DCFF1F158E}"/>
          </ac:spMkLst>
        </pc:spChg>
        <pc:spChg chg="mod">
          <ac:chgData name="Tiffany Ashworth" userId="6ee35e5c-f2f9-4668-b0c4-20b8c5104307" providerId="ADAL" clId="{4133B257-31A0-494F-92A2-91ECBB5EA572}" dt="2024-01-19T08:42:32.267" v="4900" actId="20577"/>
          <ac:spMkLst>
            <pc:docMk/>
            <pc:sldMk cId="3926798853" sldId="342"/>
            <ac:spMk id="5" creationId="{44ADA181-2DEC-4479-82B6-2CC66A152D09}"/>
          </ac:spMkLst>
        </pc:spChg>
        <pc:picChg chg="add mod">
          <ac:chgData name="Tiffany Ashworth" userId="6ee35e5c-f2f9-4668-b0c4-20b8c5104307" providerId="ADAL" clId="{4133B257-31A0-494F-92A2-91ECBB5EA572}" dt="2024-01-19T08:30:23.879" v="4470" actId="1076"/>
          <ac:picMkLst>
            <pc:docMk/>
            <pc:sldMk cId="3926798853" sldId="342"/>
            <ac:picMk id="12" creationId="{67CC785D-059E-42F2-BE9A-01505CE270BA}"/>
          </ac:picMkLst>
        </pc:picChg>
        <pc:picChg chg="add mod">
          <ac:chgData name="Tiffany Ashworth" userId="6ee35e5c-f2f9-4668-b0c4-20b8c5104307" providerId="ADAL" clId="{4133B257-31A0-494F-92A2-91ECBB5EA572}" dt="2024-01-19T08:30:01.352" v="4467" actId="1076"/>
          <ac:picMkLst>
            <pc:docMk/>
            <pc:sldMk cId="3926798853" sldId="342"/>
            <ac:picMk id="13" creationId="{4C85E557-8AB1-4F5E-9918-BC18A88B07E4}"/>
          </ac:picMkLst>
        </pc:picChg>
      </pc:sldChg>
      <pc:sldChg chg="modSp add">
        <pc:chgData name="Tiffany Ashworth" userId="6ee35e5c-f2f9-4668-b0c4-20b8c5104307" providerId="ADAL" clId="{4133B257-31A0-494F-92A2-91ECBB5EA572}" dt="2024-01-19T09:01:22.764" v="5331" actId="207"/>
        <pc:sldMkLst>
          <pc:docMk/>
          <pc:sldMk cId="1961810811" sldId="343"/>
        </pc:sldMkLst>
        <pc:spChg chg="mod">
          <ac:chgData name="Tiffany Ashworth" userId="6ee35e5c-f2f9-4668-b0c4-20b8c5104307" providerId="ADAL" clId="{4133B257-31A0-494F-92A2-91ECBB5EA572}" dt="2024-01-19T08:47:47.112" v="4988" actId="20577"/>
          <ac:spMkLst>
            <pc:docMk/>
            <pc:sldMk cId="1961810811" sldId="343"/>
            <ac:spMk id="2" creationId="{029D58C5-25C6-46C8-8D3B-5313F7884887}"/>
          </ac:spMkLst>
        </pc:spChg>
        <pc:spChg chg="mod">
          <ac:chgData name="Tiffany Ashworth" userId="6ee35e5c-f2f9-4668-b0c4-20b8c5104307" providerId="ADAL" clId="{4133B257-31A0-494F-92A2-91ECBB5EA572}" dt="2024-01-19T09:01:18.560" v="5330" actId="207"/>
          <ac:spMkLst>
            <pc:docMk/>
            <pc:sldMk cId="1961810811" sldId="343"/>
            <ac:spMk id="3" creationId="{A75D1682-25B7-4C75-B17F-6D1A9630B982}"/>
          </ac:spMkLst>
        </pc:spChg>
        <pc:spChg chg="mod">
          <ac:chgData name="Tiffany Ashworth" userId="6ee35e5c-f2f9-4668-b0c4-20b8c5104307" providerId="ADAL" clId="{4133B257-31A0-494F-92A2-91ECBB5EA572}" dt="2024-01-19T09:01:22.764" v="5331" actId="207"/>
          <ac:spMkLst>
            <pc:docMk/>
            <pc:sldMk cId="1961810811" sldId="343"/>
            <ac:spMk id="4" creationId="{03B0B1C1-F852-406D-AFA9-E6DCFF1F158E}"/>
          </ac:spMkLst>
        </pc:spChg>
        <pc:spChg chg="mod">
          <ac:chgData name="Tiffany Ashworth" userId="6ee35e5c-f2f9-4668-b0c4-20b8c5104307" providerId="ADAL" clId="{4133B257-31A0-494F-92A2-91ECBB5EA572}" dt="2024-01-19T08:51:37.194" v="5122" actId="313"/>
          <ac:spMkLst>
            <pc:docMk/>
            <pc:sldMk cId="1961810811" sldId="343"/>
            <ac:spMk id="5" creationId="{44ADA181-2DEC-4479-82B6-2CC66A152D09}"/>
          </ac:spMkLst>
        </pc:spChg>
      </pc:sldChg>
      <pc:sldChg chg="add">
        <pc:chgData name="Tiffany Ashworth" userId="6ee35e5c-f2f9-4668-b0c4-20b8c5104307" providerId="ADAL" clId="{4133B257-31A0-494F-92A2-91ECBB5EA572}" dt="2024-01-19T09:10:14.604" v="5511"/>
        <pc:sldMkLst>
          <pc:docMk/>
          <pc:sldMk cId="1500583268" sldId="344"/>
        </pc:sldMkLst>
      </pc:sldChg>
    </pc:docChg>
  </pc:docChgLst>
  <pc:docChgLst>
    <pc:chgData name="Tiffany Ashworth" userId="6ee35e5c-f2f9-4668-b0c4-20b8c5104307" providerId="ADAL" clId="{72DC58F0-D5AE-4F83-AE3E-8C72C0823893}"/>
    <pc:docChg chg="undo custSel addSld delSld modSld sldOrd">
      <pc:chgData name="Tiffany Ashworth" userId="6ee35e5c-f2f9-4668-b0c4-20b8c5104307" providerId="ADAL" clId="{72DC58F0-D5AE-4F83-AE3E-8C72C0823893}" dt="2023-11-28T16:01:10.243" v="9974" actId="108"/>
      <pc:docMkLst>
        <pc:docMk/>
      </pc:docMkLst>
      <pc:sldChg chg="addSp delSp modSp">
        <pc:chgData name="Tiffany Ashworth" userId="6ee35e5c-f2f9-4668-b0c4-20b8c5104307" providerId="ADAL" clId="{72DC58F0-D5AE-4F83-AE3E-8C72C0823893}" dt="2023-11-27T23:00:37.950" v="2380" actId="313"/>
        <pc:sldMkLst>
          <pc:docMk/>
          <pc:sldMk cId="4243735317" sldId="256"/>
        </pc:sldMkLst>
        <pc:spChg chg="mod">
          <ac:chgData name="Tiffany Ashworth" userId="6ee35e5c-f2f9-4668-b0c4-20b8c5104307" providerId="ADAL" clId="{72DC58F0-D5AE-4F83-AE3E-8C72C0823893}" dt="2023-11-27T23:00:37.950" v="2380" actId="313"/>
          <ac:spMkLst>
            <pc:docMk/>
            <pc:sldMk cId="4243735317" sldId="256"/>
            <ac:spMk id="2" creationId="{C95C7BE7-F4B7-43C2-91DA-BE76A67CC257}"/>
          </ac:spMkLst>
        </pc:spChg>
        <pc:spChg chg="mod">
          <ac:chgData name="Tiffany Ashworth" userId="6ee35e5c-f2f9-4668-b0c4-20b8c5104307" providerId="ADAL" clId="{72DC58F0-D5AE-4F83-AE3E-8C72C0823893}" dt="2023-11-27T20:59:17.675" v="85" actId="20577"/>
          <ac:spMkLst>
            <pc:docMk/>
            <pc:sldMk cId="4243735317" sldId="256"/>
            <ac:spMk id="3" creationId="{AE23187E-8E79-488B-BEAD-F7B1E21C99B1}"/>
          </ac:spMkLst>
        </pc:spChg>
        <pc:spChg chg="mod">
          <ac:chgData name="Tiffany Ashworth" userId="6ee35e5c-f2f9-4668-b0c4-20b8c5104307" providerId="ADAL" clId="{72DC58F0-D5AE-4F83-AE3E-8C72C0823893}" dt="2023-11-27T21:00:58.115" v="139" actId="20577"/>
          <ac:spMkLst>
            <pc:docMk/>
            <pc:sldMk cId="4243735317" sldId="256"/>
            <ac:spMk id="5" creationId="{98DE3AEB-7377-47E1-9389-C9EDD303514E}"/>
          </ac:spMkLst>
        </pc:spChg>
        <pc:graphicFrameChg chg="add del mod">
          <ac:chgData name="Tiffany Ashworth" userId="6ee35e5c-f2f9-4668-b0c4-20b8c5104307" providerId="ADAL" clId="{72DC58F0-D5AE-4F83-AE3E-8C72C0823893}" dt="2023-11-27T20:58:40.491" v="1"/>
          <ac:graphicFrameMkLst>
            <pc:docMk/>
            <pc:sldMk cId="4243735317" sldId="256"/>
            <ac:graphicFrameMk id="4" creationId="{438EB999-7F47-49B8-8D61-5F133E57DAD6}"/>
          </ac:graphicFrameMkLst>
        </pc:graphicFrameChg>
      </pc:sldChg>
      <pc:sldChg chg="addSp delSp modSp ord">
        <pc:chgData name="Tiffany Ashworth" userId="6ee35e5c-f2f9-4668-b0c4-20b8c5104307" providerId="ADAL" clId="{72DC58F0-D5AE-4F83-AE3E-8C72C0823893}" dt="2023-11-28T08:48:25.417" v="8089" actId="1076"/>
        <pc:sldMkLst>
          <pc:docMk/>
          <pc:sldMk cId="3732065423" sldId="258"/>
        </pc:sldMkLst>
        <pc:spChg chg="mod">
          <ac:chgData name="Tiffany Ashworth" userId="6ee35e5c-f2f9-4668-b0c4-20b8c5104307" providerId="ADAL" clId="{72DC58F0-D5AE-4F83-AE3E-8C72C0823893}" dt="2023-11-28T08:40:41.648" v="8029" actId="20577"/>
          <ac:spMkLst>
            <pc:docMk/>
            <pc:sldMk cId="3732065423" sldId="258"/>
            <ac:spMk id="2" creationId="{B9786758-EAC7-1E36-CBCD-59BBCC1856C7}"/>
          </ac:spMkLst>
        </pc:spChg>
        <pc:spChg chg="add del mod">
          <ac:chgData name="Tiffany Ashworth" userId="6ee35e5c-f2f9-4668-b0c4-20b8c5104307" providerId="ADAL" clId="{72DC58F0-D5AE-4F83-AE3E-8C72C0823893}" dt="2023-11-28T08:48:05.533" v="8085" actId="6549"/>
          <ac:spMkLst>
            <pc:docMk/>
            <pc:sldMk cId="3732065423" sldId="258"/>
            <ac:spMk id="3" creationId="{750587D2-B257-FD2C-45BB-1C71E623EA5B}"/>
          </ac:spMkLst>
        </pc:spChg>
        <pc:spChg chg="add del mod">
          <ac:chgData name="Tiffany Ashworth" userId="6ee35e5c-f2f9-4668-b0c4-20b8c5104307" providerId="ADAL" clId="{72DC58F0-D5AE-4F83-AE3E-8C72C0823893}" dt="2023-11-27T23:43:10.900" v="3188"/>
          <ac:spMkLst>
            <pc:docMk/>
            <pc:sldMk cId="3732065423" sldId="258"/>
            <ac:spMk id="4" creationId="{FEA8FAF7-1CE9-432B-B980-EE1ECB70960E}"/>
          </ac:spMkLst>
        </pc:spChg>
        <pc:spChg chg="add mod">
          <ac:chgData name="Tiffany Ashworth" userId="6ee35e5c-f2f9-4668-b0c4-20b8c5104307" providerId="ADAL" clId="{72DC58F0-D5AE-4F83-AE3E-8C72C0823893}" dt="2023-11-28T08:48:19.810" v="8088" actId="1076"/>
          <ac:spMkLst>
            <pc:docMk/>
            <pc:sldMk cId="3732065423" sldId="258"/>
            <ac:spMk id="7" creationId="{AAE70DED-609C-4F22-80F1-DA086374BADB}"/>
          </ac:spMkLst>
        </pc:spChg>
        <pc:spChg chg="add mod">
          <ac:chgData name="Tiffany Ashworth" userId="6ee35e5c-f2f9-4668-b0c4-20b8c5104307" providerId="ADAL" clId="{72DC58F0-D5AE-4F83-AE3E-8C72C0823893}" dt="2023-11-28T08:48:25.417" v="8089" actId="1076"/>
          <ac:spMkLst>
            <pc:docMk/>
            <pc:sldMk cId="3732065423" sldId="258"/>
            <ac:spMk id="8" creationId="{6852699D-49E9-45CE-AA60-7A93E6E0FCF0}"/>
          </ac:spMkLst>
        </pc:spChg>
        <pc:picChg chg="add mod">
          <ac:chgData name="Tiffany Ashworth" userId="6ee35e5c-f2f9-4668-b0c4-20b8c5104307" providerId="ADAL" clId="{72DC58F0-D5AE-4F83-AE3E-8C72C0823893}" dt="2023-11-28T08:48:11.078" v="8086" actId="1076"/>
          <ac:picMkLst>
            <pc:docMk/>
            <pc:sldMk cId="3732065423" sldId="258"/>
            <ac:picMk id="5" creationId="{54A883D9-1F07-4CF3-B8A7-3BC12AB7F5E4}"/>
          </ac:picMkLst>
        </pc:picChg>
        <pc:picChg chg="add mod">
          <ac:chgData name="Tiffany Ashworth" userId="6ee35e5c-f2f9-4668-b0c4-20b8c5104307" providerId="ADAL" clId="{72DC58F0-D5AE-4F83-AE3E-8C72C0823893}" dt="2023-11-28T08:48:14.253" v="8087" actId="1076"/>
          <ac:picMkLst>
            <pc:docMk/>
            <pc:sldMk cId="3732065423" sldId="258"/>
            <ac:picMk id="6" creationId="{473ED1B0-F925-45B6-A7CA-4B6514A9146F}"/>
          </ac:picMkLst>
        </pc:picChg>
      </pc:sldChg>
      <pc:sldChg chg="addSp delSp modSp">
        <pc:chgData name="Tiffany Ashworth" userId="6ee35e5c-f2f9-4668-b0c4-20b8c5104307" providerId="ADAL" clId="{72DC58F0-D5AE-4F83-AE3E-8C72C0823893}" dt="2023-11-28T09:34:36.766" v="9395" actId="1076"/>
        <pc:sldMkLst>
          <pc:docMk/>
          <pc:sldMk cId="2289770003" sldId="259"/>
        </pc:sldMkLst>
        <pc:spChg chg="mod">
          <ac:chgData name="Tiffany Ashworth" userId="6ee35e5c-f2f9-4668-b0c4-20b8c5104307" providerId="ADAL" clId="{72DC58F0-D5AE-4F83-AE3E-8C72C0823893}" dt="2023-11-28T09:34:36.766" v="9395" actId="1076"/>
          <ac:spMkLst>
            <pc:docMk/>
            <pc:sldMk cId="2289770003" sldId="259"/>
            <ac:spMk id="2" creationId="{745324EF-1A0B-A8D7-E40D-DB70CF86C69F}"/>
          </ac:spMkLst>
        </pc:spChg>
        <pc:spChg chg="add del">
          <ac:chgData name="Tiffany Ashworth" userId="6ee35e5c-f2f9-4668-b0c4-20b8c5104307" providerId="ADAL" clId="{72DC58F0-D5AE-4F83-AE3E-8C72C0823893}" dt="2023-11-28T09:32:09.471" v="9375"/>
          <ac:spMkLst>
            <pc:docMk/>
            <pc:sldMk cId="2289770003" sldId="259"/>
            <ac:spMk id="3" creationId="{8742F6F2-194E-4A43-A3AB-D8DC446ABE57}"/>
          </ac:spMkLst>
        </pc:spChg>
        <pc:spChg chg="add del">
          <ac:chgData name="Tiffany Ashworth" userId="6ee35e5c-f2f9-4668-b0c4-20b8c5104307" providerId="ADAL" clId="{72DC58F0-D5AE-4F83-AE3E-8C72C0823893}" dt="2023-11-28T09:32:09.471" v="9375"/>
          <ac:spMkLst>
            <pc:docMk/>
            <pc:sldMk cId="2289770003" sldId="259"/>
            <ac:spMk id="4" creationId="{584E4C18-9ADB-44D1-9B64-F80D07663D50}"/>
          </ac:spMkLst>
        </pc:spChg>
        <pc:spChg chg="add del">
          <ac:chgData name="Tiffany Ashworth" userId="6ee35e5c-f2f9-4668-b0c4-20b8c5104307" providerId="ADAL" clId="{72DC58F0-D5AE-4F83-AE3E-8C72C0823893}" dt="2023-11-28T09:32:55.775" v="9392"/>
          <ac:spMkLst>
            <pc:docMk/>
            <pc:sldMk cId="2289770003" sldId="259"/>
            <ac:spMk id="5" creationId="{BA405406-5A7E-4846-98D2-19B2B1CFA84A}"/>
          </ac:spMkLst>
        </pc:spChg>
        <pc:spChg chg="add del">
          <ac:chgData name="Tiffany Ashworth" userId="6ee35e5c-f2f9-4668-b0c4-20b8c5104307" providerId="ADAL" clId="{72DC58F0-D5AE-4F83-AE3E-8C72C0823893}" dt="2023-11-28T09:32:55.775" v="9392"/>
          <ac:spMkLst>
            <pc:docMk/>
            <pc:sldMk cId="2289770003" sldId="259"/>
            <ac:spMk id="6" creationId="{8EC06171-655D-4D2C-A0CD-360357F559F0}"/>
          </ac:spMkLst>
        </pc:spChg>
        <pc:spChg chg="add del mod">
          <ac:chgData name="Tiffany Ashworth" userId="6ee35e5c-f2f9-4668-b0c4-20b8c5104307" providerId="ADAL" clId="{72DC58F0-D5AE-4F83-AE3E-8C72C0823893}" dt="2023-11-28T09:32:55.314" v="9391" actId="767"/>
          <ac:spMkLst>
            <pc:docMk/>
            <pc:sldMk cId="2289770003" sldId="259"/>
            <ac:spMk id="7" creationId="{D78E2B73-0F2B-4B5E-87B1-42617737F1E3}"/>
          </ac:spMkLst>
        </pc:spChg>
        <pc:spChg chg="add del">
          <ac:chgData name="Tiffany Ashworth" userId="6ee35e5c-f2f9-4668-b0c4-20b8c5104307" providerId="ADAL" clId="{72DC58F0-D5AE-4F83-AE3E-8C72C0823893}" dt="2023-11-28T09:32:54.965" v="9390"/>
          <ac:spMkLst>
            <pc:docMk/>
            <pc:sldMk cId="2289770003" sldId="259"/>
            <ac:spMk id="8" creationId="{158CBC84-E6D8-441E-89D6-848CA838CC50}"/>
          </ac:spMkLst>
        </pc:spChg>
        <pc:spChg chg="add del mod">
          <ac:chgData name="Tiffany Ashworth" userId="6ee35e5c-f2f9-4668-b0c4-20b8c5104307" providerId="ADAL" clId="{72DC58F0-D5AE-4F83-AE3E-8C72C0823893}" dt="2023-11-28T09:32:54.965" v="9390"/>
          <ac:spMkLst>
            <pc:docMk/>
            <pc:sldMk cId="2289770003" sldId="259"/>
            <ac:spMk id="9" creationId="{EB152261-8100-432A-B5AD-450B35CA64BB}"/>
          </ac:spMkLst>
        </pc:spChg>
        <pc:spChg chg="add del mod">
          <ac:chgData name="Tiffany Ashworth" userId="6ee35e5c-f2f9-4668-b0c4-20b8c5104307" providerId="ADAL" clId="{72DC58F0-D5AE-4F83-AE3E-8C72C0823893}" dt="2023-11-28T09:32:53.435" v="9386" actId="767"/>
          <ac:spMkLst>
            <pc:docMk/>
            <pc:sldMk cId="2289770003" sldId="259"/>
            <ac:spMk id="10" creationId="{7BCC1A39-135B-4F85-8889-FF1375E040C5}"/>
          </ac:spMkLst>
        </pc:spChg>
        <pc:spChg chg="add del">
          <ac:chgData name="Tiffany Ashworth" userId="6ee35e5c-f2f9-4668-b0c4-20b8c5104307" providerId="ADAL" clId="{72DC58F0-D5AE-4F83-AE3E-8C72C0823893}" dt="2023-11-28T09:32:53.035" v="9385"/>
          <ac:spMkLst>
            <pc:docMk/>
            <pc:sldMk cId="2289770003" sldId="259"/>
            <ac:spMk id="11" creationId="{612A6CFF-C93B-41D8-9070-6EB7FE1EF6CA}"/>
          </ac:spMkLst>
        </pc:spChg>
        <pc:spChg chg="add del">
          <ac:chgData name="Tiffany Ashworth" userId="6ee35e5c-f2f9-4668-b0c4-20b8c5104307" providerId="ADAL" clId="{72DC58F0-D5AE-4F83-AE3E-8C72C0823893}" dt="2023-11-28T09:32:53.035" v="9385"/>
          <ac:spMkLst>
            <pc:docMk/>
            <pc:sldMk cId="2289770003" sldId="259"/>
            <ac:spMk id="12" creationId="{2B8C6748-EAD1-4FAA-B317-6225EB4FA65A}"/>
          </ac:spMkLst>
        </pc:spChg>
        <pc:picChg chg="add mod">
          <ac:chgData name="Tiffany Ashworth" userId="6ee35e5c-f2f9-4668-b0c4-20b8c5104307" providerId="ADAL" clId="{72DC58F0-D5AE-4F83-AE3E-8C72C0823893}" dt="2023-11-28T09:34:12.122" v="9394" actId="1076"/>
          <ac:picMkLst>
            <pc:docMk/>
            <pc:sldMk cId="2289770003" sldId="259"/>
            <ac:picMk id="13" creationId="{2DBCB68E-14CA-43ED-BC60-099D15D8D045}"/>
          </ac:picMkLst>
        </pc:picChg>
      </pc:sldChg>
      <pc:sldChg chg="modSp ord">
        <pc:chgData name="Tiffany Ashworth" userId="6ee35e5c-f2f9-4668-b0c4-20b8c5104307" providerId="ADAL" clId="{72DC58F0-D5AE-4F83-AE3E-8C72C0823893}" dt="2023-11-28T03:55:17.751" v="4977"/>
        <pc:sldMkLst>
          <pc:docMk/>
          <pc:sldMk cId="3561292457" sldId="264"/>
        </pc:sldMkLst>
        <pc:spChg chg="mod">
          <ac:chgData name="Tiffany Ashworth" userId="6ee35e5c-f2f9-4668-b0c4-20b8c5104307" providerId="ADAL" clId="{72DC58F0-D5AE-4F83-AE3E-8C72C0823893}" dt="2023-11-27T22:16:01.164" v="1608" actId="20577"/>
          <ac:spMkLst>
            <pc:docMk/>
            <pc:sldMk cId="3561292457" sldId="264"/>
            <ac:spMk id="2" creationId="{1D7EF0D7-E2B5-8D48-E445-FD84DA22CC30}"/>
          </ac:spMkLst>
        </pc:spChg>
        <pc:spChg chg="mod">
          <ac:chgData name="Tiffany Ashworth" userId="6ee35e5c-f2f9-4668-b0c4-20b8c5104307" providerId="ADAL" clId="{72DC58F0-D5AE-4F83-AE3E-8C72C0823893}" dt="2023-11-27T23:21:00.950" v="3171" actId="20577"/>
          <ac:spMkLst>
            <pc:docMk/>
            <pc:sldMk cId="3561292457" sldId="264"/>
            <ac:spMk id="3" creationId="{FDFCA274-B337-89F6-79E8-4986C350F022}"/>
          </ac:spMkLst>
        </pc:spChg>
      </pc:sldChg>
      <pc:sldChg chg="addSp modSp add ord">
        <pc:chgData name="Tiffany Ashworth" userId="6ee35e5c-f2f9-4668-b0c4-20b8c5104307" providerId="ADAL" clId="{72DC58F0-D5AE-4F83-AE3E-8C72C0823893}" dt="2023-11-28T15:59:50.889" v="9956"/>
        <pc:sldMkLst>
          <pc:docMk/>
          <pc:sldMk cId="328702837" sldId="269"/>
        </pc:sldMkLst>
        <pc:spChg chg="mod">
          <ac:chgData name="Tiffany Ashworth" userId="6ee35e5c-f2f9-4668-b0c4-20b8c5104307" providerId="ADAL" clId="{72DC58F0-D5AE-4F83-AE3E-8C72C0823893}" dt="2023-11-28T05:35:00.879" v="6685" actId="20577"/>
          <ac:spMkLst>
            <pc:docMk/>
            <pc:sldMk cId="328702837" sldId="269"/>
            <ac:spMk id="2" creationId="{B9786758-EAC7-1E36-CBCD-59BBCC1856C7}"/>
          </ac:spMkLst>
        </pc:spChg>
        <pc:spChg chg="mod">
          <ac:chgData name="Tiffany Ashworth" userId="6ee35e5c-f2f9-4668-b0c4-20b8c5104307" providerId="ADAL" clId="{72DC58F0-D5AE-4F83-AE3E-8C72C0823893}" dt="2023-11-28T00:12:00.494" v="3461" actId="255"/>
          <ac:spMkLst>
            <pc:docMk/>
            <pc:sldMk cId="328702837" sldId="269"/>
            <ac:spMk id="3" creationId="{750587D2-B257-FD2C-45BB-1C71E623EA5B}"/>
          </ac:spMkLst>
        </pc:spChg>
        <pc:picChg chg="add mod">
          <ac:chgData name="Tiffany Ashworth" userId="6ee35e5c-f2f9-4668-b0c4-20b8c5104307" providerId="ADAL" clId="{72DC58F0-D5AE-4F83-AE3E-8C72C0823893}" dt="2023-11-28T00:06:37.405" v="3220" actId="1076"/>
          <ac:picMkLst>
            <pc:docMk/>
            <pc:sldMk cId="328702837" sldId="269"/>
            <ac:picMk id="4" creationId="{A3906DF6-76A4-445A-85B1-35715ABF2483}"/>
          </ac:picMkLst>
        </pc:picChg>
      </pc:sldChg>
      <pc:sldChg chg="addSp delSp modSp add ord">
        <pc:chgData name="Tiffany Ashworth" userId="6ee35e5c-f2f9-4668-b0c4-20b8c5104307" providerId="ADAL" clId="{72DC58F0-D5AE-4F83-AE3E-8C72C0823893}" dt="2023-11-28T10:20:05.237" v="9705" actId="1076"/>
        <pc:sldMkLst>
          <pc:docMk/>
          <pc:sldMk cId="2871255863" sldId="271"/>
        </pc:sldMkLst>
        <pc:spChg chg="mod">
          <ac:chgData name="Tiffany Ashworth" userId="6ee35e5c-f2f9-4668-b0c4-20b8c5104307" providerId="ADAL" clId="{72DC58F0-D5AE-4F83-AE3E-8C72C0823893}" dt="2023-11-27T23:13:04.899" v="2834" actId="20577"/>
          <ac:spMkLst>
            <pc:docMk/>
            <pc:sldMk cId="2871255863" sldId="271"/>
            <ac:spMk id="2" creationId="{B9786758-EAC7-1E36-CBCD-59BBCC1856C7}"/>
          </ac:spMkLst>
        </pc:spChg>
        <pc:spChg chg="del mod">
          <ac:chgData name="Tiffany Ashworth" userId="6ee35e5c-f2f9-4668-b0c4-20b8c5104307" providerId="ADAL" clId="{72DC58F0-D5AE-4F83-AE3E-8C72C0823893}" dt="2023-11-28T10:17:37.437" v="9543" actId="478"/>
          <ac:spMkLst>
            <pc:docMk/>
            <pc:sldMk cId="2871255863" sldId="271"/>
            <ac:spMk id="3" creationId="{750587D2-B257-FD2C-45BB-1C71E623EA5B}"/>
          </ac:spMkLst>
        </pc:spChg>
        <pc:spChg chg="add del mod">
          <ac:chgData name="Tiffany Ashworth" userId="6ee35e5c-f2f9-4668-b0c4-20b8c5104307" providerId="ADAL" clId="{72DC58F0-D5AE-4F83-AE3E-8C72C0823893}" dt="2023-11-28T10:17:40.807" v="9544" actId="478"/>
          <ac:spMkLst>
            <pc:docMk/>
            <pc:sldMk cId="2871255863" sldId="271"/>
            <ac:spMk id="6" creationId="{1A6824F2-9B8D-40E7-B2DF-88397C549755}"/>
          </ac:spMkLst>
        </pc:spChg>
        <pc:spChg chg="add mod">
          <ac:chgData name="Tiffany Ashworth" userId="6ee35e5c-f2f9-4668-b0c4-20b8c5104307" providerId="ADAL" clId="{72DC58F0-D5AE-4F83-AE3E-8C72C0823893}" dt="2023-11-28T10:20:05.237" v="9705" actId="1076"/>
          <ac:spMkLst>
            <pc:docMk/>
            <pc:sldMk cId="2871255863" sldId="271"/>
            <ac:spMk id="7" creationId="{F65689E9-4720-49C1-B66D-C4C526CA58AB}"/>
          </ac:spMkLst>
        </pc:spChg>
        <pc:picChg chg="add mod">
          <ac:chgData name="Tiffany Ashworth" userId="6ee35e5c-f2f9-4668-b0c4-20b8c5104307" providerId="ADAL" clId="{72DC58F0-D5AE-4F83-AE3E-8C72C0823893}" dt="2023-11-28T10:17:51.517" v="9546" actId="14100"/>
          <ac:picMkLst>
            <pc:docMk/>
            <pc:sldMk cId="2871255863" sldId="271"/>
            <ac:picMk id="4" creationId="{F997B851-51C5-445C-B829-F312D4FC5DF9}"/>
          </ac:picMkLst>
        </pc:picChg>
      </pc:sldChg>
      <pc:sldChg chg="addSp delSp modSp add">
        <pc:chgData name="Tiffany Ashworth" userId="6ee35e5c-f2f9-4668-b0c4-20b8c5104307" providerId="ADAL" clId="{72DC58F0-D5AE-4F83-AE3E-8C72C0823893}" dt="2023-11-28T09:47:37.515" v="9536" actId="20577"/>
        <pc:sldMkLst>
          <pc:docMk/>
          <pc:sldMk cId="425037325" sldId="272"/>
        </pc:sldMkLst>
        <pc:spChg chg="mod">
          <ac:chgData name="Tiffany Ashworth" userId="6ee35e5c-f2f9-4668-b0c4-20b8c5104307" providerId="ADAL" clId="{72DC58F0-D5AE-4F83-AE3E-8C72C0823893}" dt="2023-11-27T23:05:28.262" v="2524" actId="20577"/>
          <ac:spMkLst>
            <pc:docMk/>
            <pc:sldMk cId="425037325" sldId="272"/>
            <ac:spMk id="2" creationId="{B9786758-EAC7-1E36-CBCD-59BBCC1856C7}"/>
          </ac:spMkLst>
        </pc:spChg>
        <pc:spChg chg="del">
          <ac:chgData name="Tiffany Ashworth" userId="6ee35e5c-f2f9-4668-b0c4-20b8c5104307" providerId="ADAL" clId="{72DC58F0-D5AE-4F83-AE3E-8C72C0823893}" dt="2023-11-28T00:29:49.313" v="3698" actId="478"/>
          <ac:spMkLst>
            <pc:docMk/>
            <pc:sldMk cId="425037325" sldId="272"/>
            <ac:spMk id="3" creationId="{750587D2-B257-FD2C-45BB-1C71E623EA5B}"/>
          </ac:spMkLst>
        </pc:spChg>
        <pc:spChg chg="add del mod">
          <ac:chgData name="Tiffany Ashworth" userId="6ee35e5c-f2f9-4668-b0c4-20b8c5104307" providerId="ADAL" clId="{72DC58F0-D5AE-4F83-AE3E-8C72C0823893}" dt="2023-11-28T00:30:39.679" v="3699"/>
          <ac:spMkLst>
            <pc:docMk/>
            <pc:sldMk cId="425037325" sldId="272"/>
            <ac:spMk id="5" creationId="{EC780F38-6EF1-46E7-B2EB-57E1373382A3}"/>
          </ac:spMkLst>
        </pc:spChg>
        <pc:spChg chg="add mod">
          <ac:chgData name="Tiffany Ashworth" userId="6ee35e5c-f2f9-4668-b0c4-20b8c5104307" providerId="ADAL" clId="{72DC58F0-D5AE-4F83-AE3E-8C72C0823893}" dt="2023-11-28T09:47:37.515" v="9536" actId="20577"/>
          <ac:spMkLst>
            <pc:docMk/>
            <pc:sldMk cId="425037325" sldId="272"/>
            <ac:spMk id="7" creationId="{FAC0F606-2788-499D-9FEB-E061542BA9FC}"/>
          </ac:spMkLst>
        </pc:spChg>
        <pc:picChg chg="add mod">
          <ac:chgData name="Tiffany Ashworth" userId="6ee35e5c-f2f9-4668-b0c4-20b8c5104307" providerId="ADAL" clId="{72DC58F0-D5AE-4F83-AE3E-8C72C0823893}" dt="2023-11-28T00:30:48.810" v="3702" actId="1076"/>
          <ac:picMkLst>
            <pc:docMk/>
            <pc:sldMk cId="425037325" sldId="272"/>
            <ac:picMk id="6" creationId="{2260921A-4444-474A-8BCD-67E51EC78771}"/>
          </ac:picMkLst>
        </pc:picChg>
      </pc:sldChg>
      <pc:sldChg chg="addSp delSp modSp add ord">
        <pc:chgData name="Tiffany Ashworth" userId="6ee35e5c-f2f9-4668-b0c4-20b8c5104307" providerId="ADAL" clId="{72DC58F0-D5AE-4F83-AE3E-8C72C0823893}" dt="2023-11-28T03:55:40.046" v="4978"/>
        <pc:sldMkLst>
          <pc:docMk/>
          <pc:sldMk cId="349388983" sldId="273"/>
        </pc:sldMkLst>
        <pc:spChg chg="mod">
          <ac:chgData name="Tiffany Ashworth" userId="6ee35e5c-f2f9-4668-b0c4-20b8c5104307" providerId="ADAL" clId="{72DC58F0-D5AE-4F83-AE3E-8C72C0823893}" dt="2023-11-28T00:46:06.300" v="4086" actId="20577"/>
          <ac:spMkLst>
            <pc:docMk/>
            <pc:sldMk cId="349388983" sldId="273"/>
            <ac:spMk id="2" creationId="{B9786758-EAC7-1E36-CBCD-59BBCC1856C7}"/>
          </ac:spMkLst>
        </pc:spChg>
        <pc:spChg chg="del mod">
          <ac:chgData name="Tiffany Ashworth" userId="6ee35e5c-f2f9-4668-b0c4-20b8c5104307" providerId="ADAL" clId="{72DC58F0-D5AE-4F83-AE3E-8C72C0823893}" dt="2023-11-28T00:48:38.743" v="4087"/>
          <ac:spMkLst>
            <pc:docMk/>
            <pc:sldMk cId="349388983" sldId="273"/>
            <ac:spMk id="3" creationId="{750587D2-B257-FD2C-45BB-1C71E623EA5B}"/>
          </ac:spMkLst>
        </pc:spChg>
        <pc:spChg chg="add mod">
          <ac:chgData name="Tiffany Ashworth" userId="6ee35e5c-f2f9-4668-b0c4-20b8c5104307" providerId="ADAL" clId="{72DC58F0-D5AE-4F83-AE3E-8C72C0823893}" dt="2023-11-28T00:50:36.051" v="4097" actId="6549"/>
          <ac:spMkLst>
            <pc:docMk/>
            <pc:sldMk cId="349388983" sldId="273"/>
            <ac:spMk id="5" creationId="{E712BC5E-E193-4D7E-AAD0-81D25E409DF2}"/>
          </ac:spMkLst>
        </pc:spChg>
        <pc:spChg chg="add del mod">
          <ac:chgData name="Tiffany Ashworth" userId="6ee35e5c-f2f9-4668-b0c4-20b8c5104307" providerId="ADAL" clId="{72DC58F0-D5AE-4F83-AE3E-8C72C0823893}" dt="2023-11-28T00:50:30.869" v="4095"/>
          <ac:spMkLst>
            <pc:docMk/>
            <pc:sldMk cId="349388983" sldId="273"/>
            <ac:spMk id="6" creationId="{77747E58-7814-4FFC-884D-663FDF35782F}"/>
          </ac:spMkLst>
        </pc:spChg>
        <pc:spChg chg="add mod">
          <ac:chgData name="Tiffany Ashworth" userId="6ee35e5c-f2f9-4668-b0c4-20b8c5104307" providerId="ADAL" clId="{72DC58F0-D5AE-4F83-AE3E-8C72C0823893}" dt="2023-11-28T00:54:25.377" v="4167" actId="207"/>
          <ac:spMkLst>
            <pc:docMk/>
            <pc:sldMk cId="349388983" sldId="273"/>
            <ac:spMk id="7" creationId="{F8F92478-4928-486E-B4E1-2142F6F57AC0}"/>
          </ac:spMkLst>
        </pc:spChg>
        <pc:picChg chg="add mod">
          <ac:chgData name="Tiffany Ashworth" userId="6ee35e5c-f2f9-4668-b0c4-20b8c5104307" providerId="ADAL" clId="{72DC58F0-D5AE-4F83-AE3E-8C72C0823893}" dt="2023-11-28T00:48:50.908" v="4090" actId="1076"/>
          <ac:picMkLst>
            <pc:docMk/>
            <pc:sldMk cId="349388983" sldId="273"/>
            <ac:picMk id="4" creationId="{A4F63817-01E1-4861-B96E-252F0DFD4F58}"/>
          </ac:picMkLst>
        </pc:picChg>
      </pc:sldChg>
      <pc:sldChg chg="addSp delSp modSp add ord">
        <pc:chgData name="Tiffany Ashworth" userId="6ee35e5c-f2f9-4668-b0c4-20b8c5104307" providerId="ADAL" clId="{72DC58F0-D5AE-4F83-AE3E-8C72C0823893}" dt="2023-11-28T09:27:26.701" v="9201" actId="255"/>
        <pc:sldMkLst>
          <pc:docMk/>
          <pc:sldMk cId="967951592" sldId="277"/>
        </pc:sldMkLst>
        <pc:spChg chg="mod">
          <ac:chgData name="Tiffany Ashworth" userId="6ee35e5c-f2f9-4668-b0c4-20b8c5104307" providerId="ADAL" clId="{72DC58F0-D5AE-4F83-AE3E-8C72C0823893}" dt="2023-11-28T09:20:29.641" v="9039" actId="6549"/>
          <ac:spMkLst>
            <pc:docMk/>
            <pc:sldMk cId="967951592" sldId="277"/>
            <ac:spMk id="2" creationId="{B9786758-EAC7-1E36-CBCD-59BBCC1856C7}"/>
          </ac:spMkLst>
        </pc:spChg>
        <pc:spChg chg="del mod">
          <ac:chgData name="Tiffany Ashworth" userId="6ee35e5c-f2f9-4668-b0c4-20b8c5104307" providerId="ADAL" clId="{72DC58F0-D5AE-4F83-AE3E-8C72C0823893}" dt="2023-11-28T09:20:35.831" v="9040" actId="478"/>
          <ac:spMkLst>
            <pc:docMk/>
            <pc:sldMk cId="967951592" sldId="277"/>
            <ac:spMk id="3" creationId="{750587D2-B257-FD2C-45BB-1C71E623EA5B}"/>
          </ac:spMkLst>
        </pc:spChg>
        <pc:spChg chg="add del mod">
          <ac:chgData name="Tiffany Ashworth" userId="6ee35e5c-f2f9-4668-b0c4-20b8c5104307" providerId="ADAL" clId="{72DC58F0-D5AE-4F83-AE3E-8C72C0823893}" dt="2023-11-28T09:20:40.142" v="9041" actId="478"/>
          <ac:spMkLst>
            <pc:docMk/>
            <pc:sldMk cId="967951592" sldId="277"/>
            <ac:spMk id="6" creationId="{FC5D2FAA-9FA5-4749-9EAA-A25B7599F8A0}"/>
          </ac:spMkLst>
        </pc:spChg>
        <pc:spChg chg="add mod">
          <ac:chgData name="Tiffany Ashworth" userId="6ee35e5c-f2f9-4668-b0c4-20b8c5104307" providerId="ADAL" clId="{72DC58F0-D5AE-4F83-AE3E-8C72C0823893}" dt="2023-11-28T09:27:26.701" v="9201" actId="255"/>
          <ac:spMkLst>
            <pc:docMk/>
            <pc:sldMk cId="967951592" sldId="277"/>
            <ac:spMk id="7" creationId="{F75DEF05-1816-40F6-8ED1-D63E6887675E}"/>
          </ac:spMkLst>
        </pc:spChg>
        <pc:picChg chg="add mod">
          <ac:chgData name="Tiffany Ashworth" userId="6ee35e5c-f2f9-4668-b0c4-20b8c5104307" providerId="ADAL" clId="{72DC58F0-D5AE-4F83-AE3E-8C72C0823893}" dt="2023-11-28T09:21:00.661" v="9044" actId="14100"/>
          <ac:picMkLst>
            <pc:docMk/>
            <pc:sldMk cId="967951592" sldId="277"/>
            <ac:picMk id="4" creationId="{31EBC29C-87D3-43CB-B2EC-72B4C189E6F4}"/>
          </ac:picMkLst>
        </pc:picChg>
      </pc:sldChg>
      <pc:sldChg chg="addSp delSp modSp add ord">
        <pc:chgData name="Tiffany Ashworth" userId="6ee35e5c-f2f9-4668-b0c4-20b8c5104307" providerId="ADAL" clId="{72DC58F0-D5AE-4F83-AE3E-8C72C0823893}" dt="2023-11-28T06:08:00.411" v="7140"/>
        <pc:sldMkLst>
          <pc:docMk/>
          <pc:sldMk cId="2346923852" sldId="278"/>
        </pc:sldMkLst>
        <pc:spChg chg="mod">
          <ac:chgData name="Tiffany Ashworth" userId="6ee35e5c-f2f9-4668-b0c4-20b8c5104307" providerId="ADAL" clId="{72DC58F0-D5AE-4F83-AE3E-8C72C0823893}" dt="2023-11-28T06:02:05.122" v="7123" actId="20577"/>
          <ac:spMkLst>
            <pc:docMk/>
            <pc:sldMk cId="2346923852" sldId="278"/>
            <ac:spMk id="2" creationId="{B9786758-EAC7-1E36-CBCD-59BBCC1856C7}"/>
          </ac:spMkLst>
        </pc:spChg>
        <pc:spChg chg="mod">
          <ac:chgData name="Tiffany Ashworth" userId="6ee35e5c-f2f9-4668-b0c4-20b8c5104307" providerId="ADAL" clId="{72DC58F0-D5AE-4F83-AE3E-8C72C0823893}" dt="2023-11-28T06:01:42.903" v="7114" actId="14100"/>
          <ac:spMkLst>
            <pc:docMk/>
            <pc:sldMk cId="2346923852" sldId="278"/>
            <ac:spMk id="3" creationId="{750587D2-B257-FD2C-45BB-1C71E623EA5B}"/>
          </ac:spMkLst>
        </pc:spChg>
        <pc:picChg chg="add mod">
          <ac:chgData name="Tiffany Ashworth" userId="6ee35e5c-f2f9-4668-b0c4-20b8c5104307" providerId="ADAL" clId="{72DC58F0-D5AE-4F83-AE3E-8C72C0823893}" dt="2023-11-28T06:00:47.912" v="7071" actId="1076"/>
          <ac:picMkLst>
            <pc:docMk/>
            <pc:sldMk cId="2346923852" sldId="278"/>
            <ac:picMk id="4" creationId="{216E40DC-CC74-4435-B0B8-816D7CFF8123}"/>
          </ac:picMkLst>
        </pc:picChg>
        <pc:picChg chg="add del mod">
          <ac:chgData name="Tiffany Ashworth" userId="6ee35e5c-f2f9-4668-b0c4-20b8c5104307" providerId="ADAL" clId="{72DC58F0-D5AE-4F83-AE3E-8C72C0823893}" dt="2023-11-28T05:57:59.430" v="6972" actId="478"/>
          <ac:picMkLst>
            <pc:docMk/>
            <pc:sldMk cId="2346923852" sldId="278"/>
            <ac:picMk id="5" creationId="{C8224F17-3F23-4737-BB80-4A759F78C4A4}"/>
          </ac:picMkLst>
        </pc:picChg>
      </pc:sldChg>
      <pc:sldChg chg="modSp add ord">
        <pc:chgData name="Tiffany Ashworth" userId="6ee35e5c-f2f9-4668-b0c4-20b8c5104307" providerId="ADAL" clId="{72DC58F0-D5AE-4F83-AE3E-8C72C0823893}" dt="2023-11-28T09:52:49.002" v="9537"/>
        <pc:sldMkLst>
          <pc:docMk/>
          <pc:sldMk cId="166129484" sldId="283"/>
        </pc:sldMkLst>
        <pc:spChg chg="mod">
          <ac:chgData name="Tiffany Ashworth" userId="6ee35e5c-f2f9-4668-b0c4-20b8c5104307" providerId="ADAL" clId="{72DC58F0-D5AE-4F83-AE3E-8C72C0823893}" dt="2023-11-28T01:30:49.914" v="4659" actId="20577"/>
          <ac:spMkLst>
            <pc:docMk/>
            <pc:sldMk cId="166129484" sldId="283"/>
            <ac:spMk id="2" creationId="{ADE4F565-7749-45C5-BC76-2FFB8EF1635B}"/>
          </ac:spMkLst>
        </pc:spChg>
        <pc:spChg chg="mod">
          <ac:chgData name="Tiffany Ashworth" userId="6ee35e5c-f2f9-4668-b0c4-20b8c5104307" providerId="ADAL" clId="{72DC58F0-D5AE-4F83-AE3E-8C72C0823893}" dt="2023-11-28T09:52:49.002" v="9537"/>
          <ac:spMkLst>
            <pc:docMk/>
            <pc:sldMk cId="166129484" sldId="283"/>
            <ac:spMk id="3" creationId="{3BB9A81E-770E-43DC-8751-B44175D93516}"/>
          </ac:spMkLst>
        </pc:spChg>
      </pc:sldChg>
      <pc:sldChg chg="addSp delSp modSp add ord">
        <pc:chgData name="Tiffany Ashworth" userId="6ee35e5c-f2f9-4668-b0c4-20b8c5104307" providerId="ADAL" clId="{72DC58F0-D5AE-4F83-AE3E-8C72C0823893}" dt="2023-11-28T09:09:55.261" v="8844" actId="14100"/>
        <pc:sldMkLst>
          <pc:docMk/>
          <pc:sldMk cId="3834355640" sldId="287"/>
        </pc:sldMkLst>
        <pc:spChg chg="mod">
          <ac:chgData name="Tiffany Ashworth" userId="6ee35e5c-f2f9-4668-b0c4-20b8c5104307" providerId="ADAL" clId="{72DC58F0-D5AE-4F83-AE3E-8C72C0823893}" dt="2023-11-28T09:09:55.261" v="8844" actId="14100"/>
          <ac:spMkLst>
            <pc:docMk/>
            <pc:sldMk cId="3834355640" sldId="287"/>
            <ac:spMk id="2" creationId="{33A1DC04-E28D-4621-8308-D22C61F7B36D}"/>
          </ac:spMkLst>
        </pc:spChg>
        <pc:spChg chg="del mod">
          <ac:chgData name="Tiffany Ashworth" userId="6ee35e5c-f2f9-4668-b0c4-20b8c5104307" providerId="ADAL" clId="{72DC58F0-D5AE-4F83-AE3E-8C72C0823893}" dt="2023-11-28T09:09:10.720" v="8801" actId="478"/>
          <ac:spMkLst>
            <pc:docMk/>
            <pc:sldMk cId="3834355640" sldId="287"/>
            <ac:spMk id="3" creationId="{AC7CE61D-8513-48F1-B3BF-4213EF170497}"/>
          </ac:spMkLst>
        </pc:spChg>
        <pc:picChg chg="add mod">
          <ac:chgData name="Tiffany Ashworth" userId="6ee35e5c-f2f9-4668-b0c4-20b8c5104307" providerId="ADAL" clId="{72DC58F0-D5AE-4F83-AE3E-8C72C0823893}" dt="2023-11-28T09:09:24.296" v="8803" actId="14100"/>
          <ac:picMkLst>
            <pc:docMk/>
            <pc:sldMk cId="3834355640" sldId="287"/>
            <ac:picMk id="4" creationId="{9A8998F9-6B15-4F99-9593-C80E135135D7}"/>
          </ac:picMkLst>
        </pc:picChg>
      </pc:sldChg>
      <pc:sldChg chg="addSp delSp modSp add">
        <pc:chgData name="Tiffany Ashworth" userId="6ee35e5c-f2f9-4668-b0c4-20b8c5104307" providerId="ADAL" clId="{72DC58F0-D5AE-4F83-AE3E-8C72C0823893}" dt="2023-11-28T06:12:23.886" v="7152" actId="14100"/>
        <pc:sldMkLst>
          <pc:docMk/>
          <pc:sldMk cId="1674017881" sldId="289"/>
        </pc:sldMkLst>
        <pc:spChg chg="mod">
          <ac:chgData name="Tiffany Ashworth" userId="6ee35e5c-f2f9-4668-b0c4-20b8c5104307" providerId="ADAL" clId="{72DC58F0-D5AE-4F83-AE3E-8C72C0823893}" dt="2023-11-28T05:39:17.942" v="6753" actId="20577"/>
          <ac:spMkLst>
            <pc:docMk/>
            <pc:sldMk cId="1674017881" sldId="289"/>
            <ac:spMk id="2" creationId="{6FA79BFC-A898-489F-B7C6-648D055FA309}"/>
          </ac:spMkLst>
        </pc:spChg>
        <pc:spChg chg="del mod">
          <ac:chgData name="Tiffany Ashworth" userId="6ee35e5c-f2f9-4668-b0c4-20b8c5104307" providerId="ADAL" clId="{72DC58F0-D5AE-4F83-AE3E-8C72C0823893}" dt="2023-11-28T06:11:57.116" v="7147" actId="478"/>
          <ac:spMkLst>
            <pc:docMk/>
            <pc:sldMk cId="1674017881" sldId="289"/>
            <ac:spMk id="3" creationId="{4B7B8580-EA15-4AFF-9554-70813A9E9AB3}"/>
          </ac:spMkLst>
        </pc:spChg>
        <pc:picChg chg="add del">
          <ac:chgData name="Tiffany Ashworth" userId="6ee35e5c-f2f9-4668-b0c4-20b8c5104307" providerId="ADAL" clId="{72DC58F0-D5AE-4F83-AE3E-8C72C0823893}" dt="2023-11-28T06:10:57.016" v="7142" actId="478"/>
          <ac:picMkLst>
            <pc:docMk/>
            <pc:sldMk cId="1674017881" sldId="289"/>
            <ac:picMk id="4" creationId="{CD8FF92E-D95A-4BAA-B951-2E43F5809E4D}"/>
          </ac:picMkLst>
        </pc:picChg>
        <pc:picChg chg="add mod">
          <ac:chgData name="Tiffany Ashworth" userId="6ee35e5c-f2f9-4668-b0c4-20b8c5104307" providerId="ADAL" clId="{72DC58F0-D5AE-4F83-AE3E-8C72C0823893}" dt="2023-11-28T06:12:23.886" v="7152" actId="14100"/>
          <ac:picMkLst>
            <pc:docMk/>
            <pc:sldMk cId="1674017881" sldId="289"/>
            <ac:picMk id="5" creationId="{5E284188-D745-46EB-B555-8FD610030D35}"/>
          </ac:picMkLst>
        </pc:picChg>
      </pc:sldChg>
      <pc:sldChg chg="addSp delSp modSp add">
        <pc:chgData name="Tiffany Ashworth" userId="6ee35e5c-f2f9-4668-b0c4-20b8c5104307" providerId="ADAL" clId="{72DC58F0-D5AE-4F83-AE3E-8C72C0823893}" dt="2023-11-28T10:21:58.877" v="9706" actId="14100"/>
        <pc:sldMkLst>
          <pc:docMk/>
          <pc:sldMk cId="1885201244" sldId="296"/>
        </pc:sldMkLst>
        <pc:spChg chg="mod">
          <ac:chgData name="Tiffany Ashworth" userId="6ee35e5c-f2f9-4668-b0c4-20b8c5104307" providerId="ADAL" clId="{72DC58F0-D5AE-4F83-AE3E-8C72C0823893}" dt="2023-11-28T09:20:04.851" v="8968" actId="20577"/>
          <ac:spMkLst>
            <pc:docMk/>
            <pc:sldMk cId="1885201244" sldId="296"/>
            <ac:spMk id="2" creationId="{B9786758-EAC7-1E36-CBCD-59BBCC1856C7}"/>
          </ac:spMkLst>
        </pc:spChg>
        <pc:spChg chg="del mod">
          <ac:chgData name="Tiffany Ashworth" userId="6ee35e5c-f2f9-4668-b0c4-20b8c5104307" providerId="ADAL" clId="{72DC58F0-D5AE-4F83-AE3E-8C72C0823893}" dt="2023-11-28T09:12:00.501" v="8883" actId="478"/>
          <ac:spMkLst>
            <pc:docMk/>
            <pc:sldMk cId="1885201244" sldId="296"/>
            <ac:spMk id="3" creationId="{750587D2-B257-FD2C-45BB-1C71E623EA5B}"/>
          </ac:spMkLst>
        </pc:spChg>
        <pc:spChg chg="add del mod">
          <ac:chgData name="Tiffany Ashworth" userId="6ee35e5c-f2f9-4668-b0c4-20b8c5104307" providerId="ADAL" clId="{72DC58F0-D5AE-4F83-AE3E-8C72C0823893}" dt="2023-11-28T09:12:58.041" v="8884" actId="478"/>
          <ac:spMkLst>
            <pc:docMk/>
            <pc:sldMk cId="1885201244" sldId="296"/>
            <ac:spMk id="6" creationId="{8CB6CCCC-BC89-4ECC-A1AC-09ACEABE746D}"/>
          </ac:spMkLst>
        </pc:spChg>
        <pc:spChg chg="add mod">
          <ac:chgData name="Tiffany Ashworth" userId="6ee35e5c-f2f9-4668-b0c4-20b8c5104307" providerId="ADAL" clId="{72DC58F0-D5AE-4F83-AE3E-8C72C0823893}" dt="2023-11-28T09:19:16.021" v="8927" actId="207"/>
          <ac:spMkLst>
            <pc:docMk/>
            <pc:sldMk cId="1885201244" sldId="296"/>
            <ac:spMk id="7" creationId="{66A78B0A-3C28-4135-8010-436ACF441F53}"/>
          </ac:spMkLst>
        </pc:spChg>
        <pc:spChg chg="add mod">
          <ac:chgData name="Tiffany Ashworth" userId="6ee35e5c-f2f9-4668-b0c4-20b8c5104307" providerId="ADAL" clId="{72DC58F0-D5AE-4F83-AE3E-8C72C0823893}" dt="2023-11-28T09:18:58.651" v="8926" actId="207"/>
          <ac:spMkLst>
            <pc:docMk/>
            <pc:sldMk cId="1885201244" sldId="296"/>
            <ac:spMk id="8" creationId="{1738B311-81E6-41F2-89B0-614E3FF8F6E7}"/>
          </ac:spMkLst>
        </pc:spChg>
        <pc:picChg chg="add mod">
          <ac:chgData name="Tiffany Ashworth" userId="6ee35e5c-f2f9-4668-b0c4-20b8c5104307" providerId="ADAL" clId="{72DC58F0-D5AE-4F83-AE3E-8C72C0823893}" dt="2023-11-28T10:21:58.877" v="9706" actId="14100"/>
          <ac:picMkLst>
            <pc:docMk/>
            <pc:sldMk cId="1885201244" sldId="296"/>
            <ac:picMk id="4" creationId="{0C1BA072-B297-4603-A91A-D9AC24E668C6}"/>
          </ac:picMkLst>
        </pc:picChg>
      </pc:sldChg>
      <pc:sldChg chg="addSp delSp modSp add">
        <pc:chgData name="Tiffany Ashworth" userId="6ee35e5c-f2f9-4668-b0c4-20b8c5104307" providerId="ADAL" clId="{72DC58F0-D5AE-4F83-AE3E-8C72C0823893}" dt="2023-11-28T07:17:27.123" v="7823" actId="14100"/>
        <pc:sldMkLst>
          <pc:docMk/>
          <pc:sldMk cId="2833771533" sldId="297"/>
        </pc:sldMkLst>
        <pc:spChg chg="mod">
          <ac:chgData name="Tiffany Ashworth" userId="6ee35e5c-f2f9-4668-b0c4-20b8c5104307" providerId="ADAL" clId="{72DC58F0-D5AE-4F83-AE3E-8C72C0823893}" dt="2023-11-28T07:17:07.603" v="7821" actId="20577"/>
          <ac:spMkLst>
            <pc:docMk/>
            <pc:sldMk cId="2833771533" sldId="297"/>
            <ac:spMk id="2" creationId="{B9786758-EAC7-1E36-CBCD-59BBCC1856C7}"/>
          </ac:spMkLst>
        </pc:spChg>
        <pc:spChg chg="del">
          <ac:chgData name="Tiffany Ashworth" userId="6ee35e5c-f2f9-4668-b0c4-20b8c5104307" providerId="ADAL" clId="{72DC58F0-D5AE-4F83-AE3E-8C72C0823893}" dt="2023-11-28T07:16:43.275" v="7798" actId="478"/>
          <ac:spMkLst>
            <pc:docMk/>
            <pc:sldMk cId="2833771533" sldId="297"/>
            <ac:spMk id="3" creationId="{750587D2-B257-FD2C-45BB-1C71E623EA5B}"/>
          </ac:spMkLst>
        </pc:spChg>
        <pc:spChg chg="add del mod">
          <ac:chgData name="Tiffany Ashworth" userId="6ee35e5c-f2f9-4668-b0c4-20b8c5104307" providerId="ADAL" clId="{72DC58F0-D5AE-4F83-AE3E-8C72C0823893}" dt="2023-11-28T07:16:48.193" v="7799" actId="478"/>
          <ac:spMkLst>
            <pc:docMk/>
            <pc:sldMk cId="2833771533" sldId="297"/>
            <ac:spMk id="6" creationId="{34BB2C27-EE9F-4F8A-83AE-12E8E6D93541}"/>
          </ac:spMkLst>
        </pc:spChg>
        <pc:picChg chg="add mod">
          <ac:chgData name="Tiffany Ashworth" userId="6ee35e5c-f2f9-4668-b0c4-20b8c5104307" providerId="ADAL" clId="{72DC58F0-D5AE-4F83-AE3E-8C72C0823893}" dt="2023-11-28T07:17:27.123" v="7823" actId="14100"/>
          <ac:picMkLst>
            <pc:docMk/>
            <pc:sldMk cId="2833771533" sldId="297"/>
            <ac:picMk id="4" creationId="{6B273288-10BE-4B33-8AF3-ABB06B5E181D}"/>
          </ac:picMkLst>
        </pc:picChg>
      </pc:sldChg>
      <pc:sldChg chg="modSp add">
        <pc:chgData name="Tiffany Ashworth" userId="6ee35e5c-f2f9-4668-b0c4-20b8c5104307" providerId="ADAL" clId="{72DC58F0-D5AE-4F83-AE3E-8C72C0823893}" dt="2023-11-28T16:01:10.243" v="9974" actId="108"/>
        <pc:sldMkLst>
          <pc:docMk/>
          <pc:sldMk cId="1287024412" sldId="299"/>
        </pc:sldMkLst>
        <pc:spChg chg="mod">
          <ac:chgData name="Tiffany Ashworth" userId="6ee35e5c-f2f9-4668-b0c4-20b8c5104307" providerId="ADAL" clId="{72DC58F0-D5AE-4F83-AE3E-8C72C0823893}" dt="2023-11-28T08:48:51.213" v="8122" actId="20577"/>
          <ac:spMkLst>
            <pc:docMk/>
            <pc:sldMk cId="1287024412" sldId="299"/>
            <ac:spMk id="2" creationId="{B9786758-EAC7-1E36-CBCD-59BBCC1856C7}"/>
          </ac:spMkLst>
        </pc:spChg>
        <pc:spChg chg="mod">
          <ac:chgData name="Tiffany Ashworth" userId="6ee35e5c-f2f9-4668-b0c4-20b8c5104307" providerId="ADAL" clId="{72DC58F0-D5AE-4F83-AE3E-8C72C0823893}" dt="2023-11-28T16:01:10.243" v="9974" actId="108"/>
          <ac:spMkLst>
            <pc:docMk/>
            <pc:sldMk cId="1287024412" sldId="299"/>
            <ac:spMk id="3" creationId="{750587D2-B257-FD2C-45BB-1C71E623EA5B}"/>
          </ac:spMkLst>
        </pc:spChg>
      </pc:sldChg>
      <pc:sldChg chg="addSp delSp modSp add">
        <pc:chgData name="Tiffany Ashworth" userId="6ee35e5c-f2f9-4668-b0c4-20b8c5104307" providerId="ADAL" clId="{72DC58F0-D5AE-4F83-AE3E-8C72C0823893}" dt="2023-11-28T08:56:36.217" v="8269" actId="1076"/>
        <pc:sldMkLst>
          <pc:docMk/>
          <pc:sldMk cId="3033418847" sldId="300"/>
        </pc:sldMkLst>
        <pc:spChg chg="mod">
          <ac:chgData name="Tiffany Ashworth" userId="6ee35e5c-f2f9-4668-b0c4-20b8c5104307" providerId="ADAL" clId="{72DC58F0-D5AE-4F83-AE3E-8C72C0823893}" dt="2023-11-28T08:52:04.884" v="8192" actId="20577"/>
          <ac:spMkLst>
            <pc:docMk/>
            <pc:sldMk cId="3033418847" sldId="300"/>
            <ac:spMk id="2" creationId="{09917D6D-DECF-4926-94F7-3B0845C7C1F7}"/>
          </ac:spMkLst>
        </pc:spChg>
        <pc:spChg chg="del">
          <ac:chgData name="Tiffany Ashworth" userId="6ee35e5c-f2f9-4668-b0c4-20b8c5104307" providerId="ADAL" clId="{72DC58F0-D5AE-4F83-AE3E-8C72C0823893}" dt="2023-11-28T08:50:41.612" v="8157" actId="478"/>
          <ac:spMkLst>
            <pc:docMk/>
            <pc:sldMk cId="3033418847" sldId="300"/>
            <ac:spMk id="3" creationId="{382F3BCA-1DDF-40D9-A366-F9CC44629806}"/>
          </ac:spMkLst>
        </pc:spChg>
        <pc:spChg chg="add del mod">
          <ac:chgData name="Tiffany Ashworth" userId="6ee35e5c-f2f9-4668-b0c4-20b8c5104307" providerId="ADAL" clId="{72DC58F0-D5AE-4F83-AE3E-8C72C0823893}" dt="2023-11-28T08:54:14.172" v="8208" actId="478"/>
          <ac:spMkLst>
            <pc:docMk/>
            <pc:sldMk cId="3033418847" sldId="300"/>
            <ac:spMk id="5" creationId="{22224043-B242-47CA-A173-BB81ABD4E703}"/>
          </ac:spMkLst>
        </pc:spChg>
        <pc:spChg chg="add mod">
          <ac:chgData name="Tiffany Ashworth" userId="6ee35e5c-f2f9-4668-b0c4-20b8c5104307" providerId="ADAL" clId="{72DC58F0-D5AE-4F83-AE3E-8C72C0823893}" dt="2023-11-28T08:56:36.217" v="8269" actId="1076"/>
          <ac:spMkLst>
            <pc:docMk/>
            <pc:sldMk cId="3033418847" sldId="300"/>
            <ac:spMk id="6" creationId="{C3BFC8F2-F5CC-47EA-AFE1-FC956822BACB}"/>
          </ac:spMkLst>
        </pc:spChg>
        <pc:picChg chg="add del mod">
          <ac:chgData name="Tiffany Ashworth" userId="6ee35e5c-f2f9-4668-b0c4-20b8c5104307" providerId="ADAL" clId="{72DC58F0-D5AE-4F83-AE3E-8C72C0823893}" dt="2023-11-28T08:53:04.383" v="8196"/>
          <ac:picMkLst>
            <pc:docMk/>
            <pc:sldMk cId="3033418847" sldId="300"/>
            <ac:picMk id="4" creationId="{11630B59-EA64-4D23-8B5B-3A9FD31D19AB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D1E747-B7EB-4868-A1CE-8BC96E8B8829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BCC9E5-1802-4CEC-AA31-4C813A0F6A0C}">
      <dgm:prSet/>
      <dgm:spPr/>
      <dgm:t>
        <a:bodyPr/>
        <a:lstStyle/>
        <a:p>
          <a:endParaRPr lang="en-US" dirty="0"/>
        </a:p>
      </dgm:t>
    </dgm:pt>
    <dgm:pt modelId="{FCC18FEA-DF41-47AE-87AB-BE400BCA3412}" type="parTrans" cxnId="{2C822A94-0270-44E6-AA0F-31F798B2375C}">
      <dgm:prSet/>
      <dgm:spPr/>
      <dgm:t>
        <a:bodyPr/>
        <a:lstStyle/>
        <a:p>
          <a:endParaRPr lang="en-US"/>
        </a:p>
      </dgm:t>
    </dgm:pt>
    <dgm:pt modelId="{F5D843E4-DB06-45D2-87ED-F577685BB8A0}" type="sibTrans" cxnId="{2C822A94-0270-44E6-AA0F-31F798B2375C}">
      <dgm:prSet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A04B64B-4A99-4D53-9C44-417979B88870}">
      <dgm:prSet phldrT="[Text]"/>
      <dgm:spPr/>
      <dgm:t>
        <a:bodyPr/>
        <a:lstStyle/>
        <a:p>
          <a:r>
            <a:rPr lang="en-US" dirty="0"/>
            <a:t>Priscilla Anguiano</a:t>
          </a:r>
        </a:p>
      </dgm:t>
    </dgm:pt>
    <dgm:pt modelId="{5E1E2CD3-E92C-4419-A137-818DAC47E607}" type="parTrans" cxnId="{DCC894BE-6E66-42CB-9C15-86DE40ED69E7}">
      <dgm:prSet/>
      <dgm:spPr/>
      <dgm:t>
        <a:bodyPr/>
        <a:lstStyle/>
        <a:p>
          <a:endParaRPr lang="en-US"/>
        </a:p>
      </dgm:t>
    </dgm:pt>
    <dgm:pt modelId="{15CCFD95-825C-40AA-B629-A5C455AA3E4D}" type="sibTrans" cxnId="{DCC894BE-6E66-42CB-9C15-86DE40ED69E7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en-US"/>
        </a:p>
      </dgm:t>
    </dgm:pt>
    <dgm:pt modelId="{4A5CD50D-D94F-41FB-B39A-99C2B5411C10}">
      <dgm:prSet phldrT="[Text]"/>
      <dgm:spPr/>
      <dgm:t>
        <a:bodyPr/>
        <a:lstStyle/>
        <a:p>
          <a:r>
            <a:rPr lang="en-US" dirty="0"/>
            <a:t>Claudia Cartagena</a:t>
          </a:r>
        </a:p>
      </dgm:t>
    </dgm:pt>
    <dgm:pt modelId="{295AE5D3-FC2B-4ABD-9DD3-85FE0FAA7849}" type="parTrans" cxnId="{2D0CA40D-4A18-4233-A70C-2CC3209FC591}">
      <dgm:prSet/>
      <dgm:spPr/>
      <dgm:t>
        <a:bodyPr/>
        <a:lstStyle/>
        <a:p>
          <a:endParaRPr lang="en-US"/>
        </a:p>
      </dgm:t>
    </dgm:pt>
    <dgm:pt modelId="{8E82161D-C61B-40F0-9B6F-3639E6BA3238}" type="sibTrans" cxnId="{2D0CA40D-4A18-4233-A70C-2CC3209FC591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  <dgm:t>
        <a:bodyPr/>
        <a:lstStyle/>
        <a:p>
          <a:endParaRPr lang="en-US"/>
        </a:p>
      </dgm:t>
    </dgm:pt>
    <dgm:pt modelId="{D1CAD20E-7034-4054-AAEA-9DBCBEFBF419}">
      <dgm:prSet phldrT="[Text]"/>
      <dgm:spPr/>
      <dgm:t>
        <a:bodyPr/>
        <a:lstStyle/>
        <a:p>
          <a:r>
            <a:rPr lang="en-US" dirty="0"/>
            <a:t>Jessica Griffin-Brown</a:t>
          </a:r>
        </a:p>
      </dgm:t>
    </dgm:pt>
    <dgm:pt modelId="{D090B214-25FE-4588-9390-39792793B322}" type="parTrans" cxnId="{F4BB8142-B05A-4A3D-BCA0-AD5663373A4D}">
      <dgm:prSet/>
      <dgm:spPr/>
      <dgm:t>
        <a:bodyPr/>
        <a:lstStyle/>
        <a:p>
          <a:endParaRPr lang="en-US"/>
        </a:p>
      </dgm:t>
    </dgm:pt>
    <dgm:pt modelId="{E2044D6A-EAA5-49C8-9BB2-0FA1CC6EB8D8}" type="sibTrans" cxnId="{F4BB8142-B05A-4A3D-BCA0-AD5663373A4D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  <dgm:t>
        <a:bodyPr/>
        <a:lstStyle/>
        <a:p>
          <a:endParaRPr lang="en-US"/>
        </a:p>
      </dgm:t>
    </dgm:pt>
    <dgm:pt modelId="{9D1583F1-AEDF-4A28-A46E-4D52A92F2024}" type="pres">
      <dgm:prSet presAssocID="{6CD1E747-B7EB-4868-A1CE-8BC96E8B8829}" presName="Name0" presStyleCnt="0">
        <dgm:presLayoutVars>
          <dgm:chMax val="7"/>
          <dgm:chPref val="7"/>
          <dgm:dir/>
        </dgm:presLayoutVars>
      </dgm:prSet>
      <dgm:spPr/>
    </dgm:pt>
    <dgm:pt modelId="{EBE82F25-0E10-4A56-B972-49C7621F0942}" type="pres">
      <dgm:prSet presAssocID="{6CD1E747-B7EB-4868-A1CE-8BC96E8B8829}" presName="Name1" presStyleCnt="0"/>
      <dgm:spPr/>
    </dgm:pt>
    <dgm:pt modelId="{68FFC4A1-CE90-49A2-86EE-D8EBEB33930D}" type="pres">
      <dgm:prSet presAssocID="{F5D843E4-DB06-45D2-87ED-F577685BB8A0}" presName="picture_1" presStyleCnt="0"/>
      <dgm:spPr/>
    </dgm:pt>
    <dgm:pt modelId="{41FDF224-C288-4910-82D0-3EB070592BDE}" type="pres">
      <dgm:prSet presAssocID="{F5D843E4-DB06-45D2-87ED-F577685BB8A0}" presName="pictureRepeatNode" presStyleLbl="alignImgPlace1" presStyleIdx="0" presStyleCnt="4"/>
      <dgm:spPr/>
    </dgm:pt>
    <dgm:pt modelId="{0CA8BCBE-041D-4921-8126-5FA06790354C}" type="pres">
      <dgm:prSet presAssocID="{79BCC9E5-1802-4CEC-AA31-4C813A0F6A0C}" presName="text_1" presStyleLbl="node1" presStyleIdx="0" presStyleCnt="0">
        <dgm:presLayoutVars>
          <dgm:bulletEnabled val="1"/>
        </dgm:presLayoutVars>
      </dgm:prSet>
      <dgm:spPr/>
    </dgm:pt>
    <dgm:pt modelId="{A7F5A45F-5A9E-4B5E-A2BC-0031C5F4FC6D}" type="pres">
      <dgm:prSet presAssocID="{15CCFD95-825C-40AA-B629-A5C455AA3E4D}" presName="picture_2" presStyleCnt="0"/>
      <dgm:spPr/>
    </dgm:pt>
    <dgm:pt modelId="{E58EB602-F598-4CD0-9993-1EE1F7830895}" type="pres">
      <dgm:prSet presAssocID="{15CCFD95-825C-40AA-B629-A5C455AA3E4D}" presName="pictureRepeatNode" presStyleLbl="alignImgPlace1" presStyleIdx="1" presStyleCnt="4"/>
      <dgm:spPr/>
    </dgm:pt>
    <dgm:pt modelId="{EE6061E6-220B-4A8B-8B50-071AA668E078}" type="pres">
      <dgm:prSet presAssocID="{2A04B64B-4A99-4D53-9C44-417979B88870}" presName="line_2" presStyleLbl="parChTrans1D1" presStyleIdx="0" presStyleCnt="3"/>
      <dgm:spPr/>
    </dgm:pt>
    <dgm:pt modelId="{6B19CB25-1888-4328-BF20-29C17BBD9498}" type="pres">
      <dgm:prSet presAssocID="{2A04B64B-4A99-4D53-9C44-417979B88870}" presName="textparent_2" presStyleLbl="node1" presStyleIdx="0" presStyleCnt="0"/>
      <dgm:spPr/>
    </dgm:pt>
    <dgm:pt modelId="{55679E8B-E3F5-445E-A22A-6F46D19671DF}" type="pres">
      <dgm:prSet presAssocID="{2A04B64B-4A99-4D53-9C44-417979B88870}" presName="text_2" presStyleLbl="revTx" presStyleIdx="0" presStyleCnt="3">
        <dgm:presLayoutVars>
          <dgm:bulletEnabled val="1"/>
        </dgm:presLayoutVars>
      </dgm:prSet>
      <dgm:spPr/>
    </dgm:pt>
    <dgm:pt modelId="{F851219B-04DE-4A89-A5C1-DFE72A468279}" type="pres">
      <dgm:prSet presAssocID="{8E82161D-C61B-40F0-9B6F-3639E6BA3238}" presName="picture_3" presStyleCnt="0"/>
      <dgm:spPr/>
    </dgm:pt>
    <dgm:pt modelId="{DFF14926-23E5-4B85-B1D1-BA31A3662FB7}" type="pres">
      <dgm:prSet presAssocID="{8E82161D-C61B-40F0-9B6F-3639E6BA3238}" presName="pictureRepeatNode" presStyleLbl="alignImgPlace1" presStyleIdx="2" presStyleCnt="4"/>
      <dgm:spPr/>
    </dgm:pt>
    <dgm:pt modelId="{ABF587F6-D42F-4A65-B69C-C6F65659B4F5}" type="pres">
      <dgm:prSet presAssocID="{4A5CD50D-D94F-41FB-B39A-99C2B5411C10}" presName="line_3" presStyleLbl="parChTrans1D1" presStyleIdx="1" presStyleCnt="3"/>
      <dgm:spPr/>
    </dgm:pt>
    <dgm:pt modelId="{960CE2CA-F81C-4F1F-B739-BC6C73366BD5}" type="pres">
      <dgm:prSet presAssocID="{4A5CD50D-D94F-41FB-B39A-99C2B5411C10}" presName="textparent_3" presStyleLbl="node1" presStyleIdx="0" presStyleCnt="0"/>
      <dgm:spPr/>
    </dgm:pt>
    <dgm:pt modelId="{5A45C590-700D-4E14-8C0C-D13E71C95487}" type="pres">
      <dgm:prSet presAssocID="{4A5CD50D-D94F-41FB-B39A-99C2B5411C10}" presName="text_3" presStyleLbl="revTx" presStyleIdx="1" presStyleCnt="3">
        <dgm:presLayoutVars>
          <dgm:bulletEnabled val="1"/>
        </dgm:presLayoutVars>
      </dgm:prSet>
      <dgm:spPr/>
    </dgm:pt>
    <dgm:pt modelId="{02FF036D-B0D3-4CAF-A00D-222C4B473243}" type="pres">
      <dgm:prSet presAssocID="{E2044D6A-EAA5-49C8-9BB2-0FA1CC6EB8D8}" presName="picture_4" presStyleCnt="0"/>
      <dgm:spPr/>
    </dgm:pt>
    <dgm:pt modelId="{507613D8-A62C-4EB6-A480-3AC24033AF24}" type="pres">
      <dgm:prSet presAssocID="{E2044D6A-EAA5-49C8-9BB2-0FA1CC6EB8D8}" presName="pictureRepeatNode" presStyleLbl="alignImgPlace1" presStyleIdx="3" presStyleCnt="4"/>
      <dgm:spPr/>
    </dgm:pt>
    <dgm:pt modelId="{094F75D7-D1D9-45F4-AE05-81697158B01F}" type="pres">
      <dgm:prSet presAssocID="{D1CAD20E-7034-4054-AAEA-9DBCBEFBF419}" presName="line_4" presStyleLbl="parChTrans1D1" presStyleIdx="2" presStyleCnt="3"/>
      <dgm:spPr/>
    </dgm:pt>
    <dgm:pt modelId="{DFA7388A-A967-4EAF-B58C-D66DAAEB0216}" type="pres">
      <dgm:prSet presAssocID="{D1CAD20E-7034-4054-AAEA-9DBCBEFBF419}" presName="textparent_4" presStyleLbl="node1" presStyleIdx="0" presStyleCnt="0"/>
      <dgm:spPr/>
    </dgm:pt>
    <dgm:pt modelId="{D57F63B9-9EC6-405A-AA44-F5C98E197F3D}" type="pres">
      <dgm:prSet presAssocID="{D1CAD20E-7034-4054-AAEA-9DBCBEFBF419}" presName="text_4" presStyleLbl="revTx" presStyleIdx="2" presStyleCnt="3">
        <dgm:presLayoutVars>
          <dgm:bulletEnabled val="1"/>
        </dgm:presLayoutVars>
      </dgm:prSet>
      <dgm:spPr/>
    </dgm:pt>
  </dgm:ptLst>
  <dgm:cxnLst>
    <dgm:cxn modelId="{2D0CA40D-4A18-4233-A70C-2CC3209FC591}" srcId="{6CD1E747-B7EB-4868-A1CE-8BC96E8B8829}" destId="{4A5CD50D-D94F-41FB-B39A-99C2B5411C10}" srcOrd="2" destOrd="0" parTransId="{295AE5D3-FC2B-4ABD-9DD3-85FE0FAA7849}" sibTransId="{8E82161D-C61B-40F0-9B6F-3639E6BA3238}"/>
    <dgm:cxn modelId="{462BF62E-F899-41C8-A05C-009CC3700338}" type="presOf" srcId="{4A5CD50D-D94F-41FB-B39A-99C2B5411C10}" destId="{5A45C590-700D-4E14-8C0C-D13E71C95487}" srcOrd="0" destOrd="0" presId="urn:microsoft.com/office/officeart/2008/layout/CircularPictureCallout"/>
    <dgm:cxn modelId="{F4BB8142-B05A-4A3D-BCA0-AD5663373A4D}" srcId="{6CD1E747-B7EB-4868-A1CE-8BC96E8B8829}" destId="{D1CAD20E-7034-4054-AAEA-9DBCBEFBF419}" srcOrd="3" destOrd="0" parTransId="{D090B214-25FE-4588-9390-39792793B322}" sibTransId="{E2044D6A-EAA5-49C8-9BB2-0FA1CC6EB8D8}"/>
    <dgm:cxn modelId="{AB4A1366-2F86-4EEB-A26E-93EA677F73B8}" type="presOf" srcId="{15CCFD95-825C-40AA-B629-A5C455AA3E4D}" destId="{E58EB602-F598-4CD0-9993-1EE1F7830895}" srcOrd="0" destOrd="0" presId="urn:microsoft.com/office/officeart/2008/layout/CircularPictureCallout"/>
    <dgm:cxn modelId="{D35B5D81-0428-4352-8EA0-3C8206AE3F84}" type="presOf" srcId="{6CD1E747-B7EB-4868-A1CE-8BC96E8B8829}" destId="{9D1583F1-AEDF-4A28-A46E-4D52A92F2024}" srcOrd="0" destOrd="0" presId="urn:microsoft.com/office/officeart/2008/layout/CircularPictureCallout"/>
    <dgm:cxn modelId="{E7B2188B-C799-4F3C-A739-B692DB1ADEE1}" type="presOf" srcId="{79BCC9E5-1802-4CEC-AA31-4C813A0F6A0C}" destId="{0CA8BCBE-041D-4921-8126-5FA06790354C}" srcOrd="0" destOrd="0" presId="urn:microsoft.com/office/officeart/2008/layout/CircularPictureCallout"/>
    <dgm:cxn modelId="{2C822A94-0270-44E6-AA0F-31F798B2375C}" srcId="{6CD1E747-B7EB-4868-A1CE-8BC96E8B8829}" destId="{79BCC9E5-1802-4CEC-AA31-4C813A0F6A0C}" srcOrd="0" destOrd="0" parTransId="{FCC18FEA-DF41-47AE-87AB-BE400BCA3412}" sibTransId="{F5D843E4-DB06-45D2-87ED-F577685BB8A0}"/>
    <dgm:cxn modelId="{18180195-0069-4E31-82FE-4DDEB4074A1D}" type="presOf" srcId="{2A04B64B-4A99-4D53-9C44-417979B88870}" destId="{55679E8B-E3F5-445E-A22A-6F46D19671DF}" srcOrd="0" destOrd="0" presId="urn:microsoft.com/office/officeart/2008/layout/CircularPictureCallout"/>
    <dgm:cxn modelId="{0023AF9A-B312-4C3E-9E2D-C612FD64AF69}" type="presOf" srcId="{F5D843E4-DB06-45D2-87ED-F577685BB8A0}" destId="{41FDF224-C288-4910-82D0-3EB070592BDE}" srcOrd="0" destOrd="0" presId="urn:microsoft.com/office/officeart/2008/layout/CircularPictureCallout"/>
    <dgm:cxn modelId="{CB9DA8B5-96D2-4F77-A6E2-8A9990B4F449}" type="presOf" srcId="{E2044D6A-EAA5-49C8-9BB2-0FA1CC6EB8D8}" destId="{507613D8-A62C-4EB6-A480-3AC24033AF24}" srcOrd="0" destOrd="0" presId="urn:microsoft.com/office/officeart/2008/layout/CircularPictureCallout"/>
    <dgm:cxn modelId="{DCC894BE-6E66-42CB-9C15-86DE40ED69E7}" srcId="{6CD1E747-B7EB-4868-A1CE-8BC96E8B8829}" destId="{2A04B64B-4A99-4D53-9C44-417979B88870}" srcOrd="1" destOrd="0" parTransId="{5E1E2CD3-E92C-4419-A137-818DAC47E607}" sibTransId="{15CCFD95-825C-40AA-B629-A5C455AA3E4D}"/>
    <dgm:cxn modelId="{E74BADDA-29D8-419D-BC00-3CE86B7E3032}" type="presOf" srcId="{D1CAD20E-7034-4054-AAEA-9DBCBEFBF419}" destId="{D57F63B9-9EC6-405A-AA44-F5C98E197F3D}" srcOrd="0" destOrd="0" presId="urn:microsoft.com/office/officeart/2008/layout/CircularPictureCallout"/>
    <dgm:cxn modelId="{6F2657F9-760E-4E27-9021-ECDFA903D8AC}" type="presOf" srcId="{8E82161D-C61B-40F0-9B6F-3639E6BA3238}" destId="{DFF14926-23E5-4B85-B1D1-BA31A3662FB7}" srcOrd="0" destOrd="0" presId="urn:microsoft.com/office/officeart/2008/layout/CircularPictureCallout"/>
    <dgm:cxn modelId="{0A609D3D-D9F9-48E2-AF48-AD53CE2076E1}" type="presParOf" srcId="{9D1583F1-AEDF-4A28-A46E-4D52A92F2024}" destId="{EBE82F25-0E10-4A56-B972-49C7621F0942}" srcOrd="0" destOrd="0" presId="urn:microsoft.com/office/officeart/2008/layout/CircularPictureCallout"/>
    <dgm:cxn modelId="{40473B44-D1DF-43CC-AD0B-BCA781083EA5}" type="presParOf" srcId="{EBE82F25-0E10-4A56-B972-49C7621F0942}" destId="{68FFC4A1-CE90-49A2-86EE-D8EBEB33930D}" srcOrd="0" destOrd="0" presId="urn:microsoft.com/office/officeart/2008/layout/CircularPictureCallout"/>
    <dgm:cxn modelId="{7F3C0A13-E3C3-4C73-B168-A861D2A42A22}" type="presParOf" srcId="{68FFC4A1-CE90-49A2-86EE-D8EBEB33930D}" destId="{41FDF224-C288-4910-82D0-3EB070592BDE}" srcOrd="0" destOrd="0" presId="urn:microsoft.com/office/officeart/2008/layout/CircularPictureCallout"/>
    <dgm:cxn modelId="{75193120-0C68-4ABB-91DE-E0A269E6A2D5}" type="presParOf" srcId="{EBE82F25-0E10-4A56-B972-49C7621F0942}" destId="{0CA8BCBE-041D-4921-8126-5FA06790354C}" srcOrd="1" destOrd="0" presId="urn:microsoft.com/office/officeart/2008/layout/CircularPictureCallout"/>
    <dgm:cxn modelId="{6E1C4908-46A6-408E-8B76-C84439B47D9A}" type="presParOf" srcId="{EBE82F25-0E10-4A56-B972-49C7621F0942}" destId="{A7F5A45F-5A9E-4B5E-A2BC-0031C5F4FC6D}" srcOrd="2" destOrd="0" presId="urn:microsoft.com/office/officeart/2008/layout/CircularPictureCallout"/>
    <dgm:cxn modelId="{60562C9B-D537-4CCE-8E3D-B504477D1650}" type="presParOf" srcId="{A7F5A45F-5A9E-4B5E-A2BC-0031C5F4FC6D}" destId="{E58EB602-F598-4CD0-9993-1EE1F7830895}" srcOrd="0" destOrd="0" presId="urn:microsoft.com/office/officeart/2008/layout/CircularPictureCallout"/>
    <dgm:cxn modelId="{AB4F1D9C-DABE-4954-AE6A-FCF7FF694FC1}" type="presParOf" srcId="{EBE82F25-0E10-4A56-B972-49C7621F0942}" destId="{EE6061E6-220B-4A8B-8B50-071AA668E078}" srcOrd="3" destOrd="0" presId="urn:microsoft.com/office/officeart/2008/layout/CircularPictureCallout"/>
    <dgm:cxn modelId="{E81322B6-BC9B-4EB7-9716-004FA34D7703}" type="presParOf" srcId="{EBE82F25-0E10-4A56-B972-49C7621F0942}" destId="{6B19CB25-1888-4328-BF20-29C17BBD9498}" srcOrd="4" destOrd="0" presId="urn:microsoft.com/office/officeart/2008/layout/CircularPictureCallout"/>
    <dgm:cxn modelId="{C6B3BDB4-0717-43C3-8ABE-C1898FC0271E}" type="presParOf" srcId="{6B19CB25-1888-4328-BF20-29C17BBD9498}" destId="{55679E8B-E3F5-445E-A22A-6F46D19671DF}" srcOrd="0" destOrd="0" presId="urn:microsoft.com/office/officeart/2008/layout/CircularPictureCallout"/>
    <dgm:cxn modelId="{6D89686A-6B48-4483-B7F6-B2558B9EDAF4}" type="presParOf" srcId="{EBE82F25-0E10-4A56-B972-49C7621F0942}" destId="{F851219B-04DE-4A89-A5C1-DFE72A468279}" srcOrd="5" destOrd="0" presId="urn:microsoft.com/office/officeart/2008/layout/CircularPictureCallout"/>
    <dgm:cxn modelId="{1DDCB7FC-03AC-4BC5-827B-1BF67C1B0BB6}" type="presParOf" srcId="{F851219B-04DE-4A89-A5C1-DFE72A468279}" destId="{DFF14926-23E5-4B85-B1D1-BA31A3662FB7}" srcOrd="0" destOrd="0" presId="urn:microsoft.com/office/officeart/2008/layout/CircularPictureCallout"/>
    <dgm:cxn modelId="{F5F1073A-17FD-41CB-8542-4FE555BACB86}" type="presParOf" srcId="{EBE82F25-0E10-4A56-B972-49C7621F0942}" destId="{ABF587F6-D42F-4A65-B69C-C6F65659B4F5}" srcOrd="6" destOrd="0" presId="urn:microsoft.com/office/officeart/2008/layout/CircularPictureCallout"/>
    <dgm:cxn modelId="{3CBD4CD6-806D-4400-B77E-CDEC779AD3D4}" type="presParOf" srcId="{EBE82F25-0E10-4A56-B972-49C7621F0942}" destId="{960CE2CA-F81C-4F1F-B739-BC6C73366BD5}" srcOrd="7" destOrd="0" presId="urn:microsoft.com/office/officeart/2008/layout/CircularPictureCallout"/>
    <dgm:cxn modelId="{51519F63-342F-4AEC-B077-8C3C34090185}" type="presParOf" srcId="{960CE2CA-F81C-4F1F-B739-BC6C73366BD5}" destId="{5A45C590-700D-4E14-8C0C-D13E71C95487}" srcOrd="0" destOrd="0" presId="urn:microsoft.com/office/officeart/2008/layout/CircularPictureCallout"/>
    <dgm:cxn modelId="{FCA79334-6857-46AD-A98B-125DA5431AA7}" type="presParOf" srcId="{EBE82F25-0E10-4A56-B972-49C7621F0942}" destId="{02FF036D-B0D3-4CAF-A00D-222C4B473243}" srcOrd="8" destOrd="0" presId="urn:microsoft.com/office/officeart/2008/layout/CircularPictureCallout"/>
    <dgm:cxn modelId="{1A611101-0623-4080-A891-654A8F7334B1}" type="presParOf" srcId="{02FF036D-B0D3-4CAF-A00D-222C4B473243}" destId="{507613D8-A62C-4EB6-A480-3AC24033AF24}" srcOrd="0" destOrd="0" presId="urn:microsoft.com/office/officeart/2008/layout/CircularPictureCallout"/>
    <dgm:cxn modelId="{53DB6FEC-470E-428A-A2E3-61C6FE8A7900}" type="presParOf" srcId="{EBE82F25-0E10-4A56-B972-49C7621F0942}" destId="{094F75D7-D1D9-45F4-AE05-81697158B01F}" srcOrd="9" destOrd="0" presId="urn:microsoft.com/office/officeart/2008/layout/CircularPictureCallout"/>
    <dgm:cxn modelId="{284B0934-B8BD-4B43-A09F-E9F5A6A31952}" type="presParOf" srcId="{EBE82F25-0E10-4A56-B972-49C7621F0942}" destId="{DFA7388A-A967-4EAF-B58C-D66DAAEB0216}" srcOrd="10" destOrd="0" presId="urn:microsoft.com/office/officeart/2008/layout/CircularPictureCallout"/>
    <dgm:cxn modelId="{8BA5CB7D-E60E-4CFA-8194-AE3F7AF6F3B1}" type="presParOf" srcId="{DFA7388A-A967-4EAF-B58C-D66DAAEB0216}" destId="{D57F63B9-9EC6-405A-AA44-F5C98E197F3D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545C3D-9F1E-4F42-B215-DF72BD1B410B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8DB85D-C2EF-4E1E-ACB1-0AADAC7991E5}">
      <dgm:prSet/>
      <dgm:spPr/>
      <dgm:t>
        <a:bodyPr/>
        <a:lstStyle/>
        <a:p>
          <a:endParaRPr lang="en-US" dirty="0">
            <a:solidFill>
              <a:schemeClr val="tx1"/>
            </a:solidFill>
          </a:endParaRPr>
        </a:p>
      </dgm:t>
    </dgm:pt>
    <dgm:pt modelId="{A951616A-D658-4BE4-A04E-0285463F5A3B}" type="parTrans" cxnId="{90987F73-86DD-4279-834E-A0101E61317C}">
      <dgm:prSet/>
      <dgm:spPr/>
      <dgm:t>
        <a:bodyPr/>
        <a:lstStyle/>
        <a:p>
          <a:endParaRPr lang="en-US"/>
        </a:p>
      </dgm:t>
    </dgm:pt>
    <dgm:pt modelId="{DB2BB937-0B16-4B19-B50D-55C1F6C6164A}" type="sibTrans" cxnId="{90987F73-86DD-4279-834E-A0101E61317C}">
      <dgm:prSet/>
      <dgm:spPr/>
      <dgm:t>
        <a:bodyPr/>
        <a:lstStyle/>
        <a:p>
          <a:endParaRPr lang="en-US"/>
        </a:p>
      </dgm:t>
    </dgm:pt>
    <dgm:pt modelId="{62050796-3CE6-44C0-BB11-BB4C3D212027}">
      <dgm:prSet phldrT="[Text]" custT="1"/>
      <dgm:spPr/>
      <dgm:t>
        <a:bodyPr/>
        <a:lstStyle/>
        <a:p>
          <a:r>
            <a:rPr lang="en-US" sz="1400" dirty="0"/>
            <a:t>Rosie Fernandez</a:t>
          </a:r>
        </a:p>
      </dgm:t>
    </dgm:pt>
    <dgm:pt modelId="{2129C74B-2072-42FA-9AF3-52304D8ED466}" type="parTrans" cxnId="{486C33C3-786B-4C04-AF7A-0300E4FE6333}">
      <dgm:prSet/>
      <dgm:spPr/>
      <dgm:t>
        <a:bodyPr/>
        <a:lstStyle/>
        <a:p>
          <a:endParaRPr lang="en-US"/>
        </a:p>
      </dgm:t>
    </dgm:pt>
    <dgm:pt modelId="{CF1C1BC1-A0A8-48EF-B2EB-2291D04E6E15}" type="sibTrans" cxnId="{486C33C3-786B-4C04-AF7A-0300E4FE6333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  <dgm:t>
        <a:bodyPr/>
        <a:lstStyle/>
        <a:p>
          <a:endParaRPr lang="en-US"/>
        </a:p>
      </dgm:t>
    </dgm:pt>
    <dgm:pt modelId="{01D3E3A4-A49B-4FBD-A4C4-D613C6AD6874}" type="pres">
      <dgm:prSet presAssocID="{6B545C3D-9F1E-4F42-B215-DF72BD1B410B}" presName="Name0" presStyleCnt="0">
        <dgm:presLayoutVars>
          <dgm:chMax val="7"/>
          <dgm:chPref val="7"/>
          <dgm:dir/>
        </dgm:presLayoutVars>
      </dgm:prSet>
      <dgm:spPr/>
    </dgm:pt>
    <dgm:pt modelId="{8E4529C8-99D0-4782-A205-3F8692655D64}" type="pres">
      <dgm:prSet presAssocID="{6B545C3D-9F1E-4F42-B215-DF72BD1B410B}" presName="Name1" presStyleCnt="0"/>
      <dgm:spPr/>
    </dgm:pt>
    <dgm:pt modelId="{37C9D8E7-B5B0-4369-BE47-CCA689331838}" type="pres">
      <dgm:prSet presAssocID="{DB2BB937-0B16-4B19-B50D-55C1F6C6164A}" presName="picture_1" presStyleCnt="0"/>
      <dgm:spPr/>
    </dgm:pt>
    <dgm:pt modelId="{D111F684-34EA-46DA-A46F-C84165C7BDD0}" type="pres">
      <dgm:prSet presAssocID="{DB2BB937-0B16-4B19-B50D-55C1F6C6164A}" presName="pictureRepeatNode" presStyleLbl="alignImgPlace1" presStyleIdx="0" presStyleCnt="2" custScaleX="69478" custScaleY="70113" custLinFactNeighborX="19054" custLinFactNeighborY="1308"/>
      <dgm:spPr/>
    </dgm:pt>
    <dgm:pt modelId="{3DD207BB-4CF1-4404-BA76-2E058C1DE85B}" type="pres">
      <dgm:prSet presAssocID="{128DB85D-C2EF-4E1E-ACB1-0AADAC7991E5}" presName="text_1" presStyleLbl="node1" presStyleIdx="0" presStyleCnt="0" custLinFactNeighborX="-683" custLinFactNeighborY="35804">
        <dgm:presLayoutVars>
          <dgm:bulletEnabled val="1"/>
        </dgm:presLayoutVars>
      </dgm:prSet>
      <dgm:spPr/>
    </dgm:pt>
    <dgm:pt modelId="{89BF2B82-7E8B-4D26-81FC-655BF01AA9DC}" type="pres">
      <dgm:prSet presAssocID="{CF1C1BC1-A0A8-48EF-B2EB-2291D04E6E15}" presName="picture_2" presStyleCnt="0"/>
      <dgm:spPr/>
    </dgm:pt>
    <dgm:pt modelId="{2C73DAE5-11D6-448B-A8B4-DD17F2FA9FE3}" type="pres">
      <dgm:prSet presAssocID="{CF1C1BC1-A0A8-48EF-B2EB-2291D04E6E15}" presName="pictureRepeatNode" presStyleLbl="alignImgPlace1" presStyleIdx="1" presStyleCnt="2" custScaleX="60677" custScaleY="62984" custLinFactNeighborX="-6074" custLinFactNeighborY="-1881"/>
      <dgm:spPr/>
    </dgm:pt>
    <dgm:pt modelId="{F2DA2A83-1747-472F-9C02-5864009F5489}" type="pres">
      <dgm:prSet presAssocID="{62050796-3CE6-44C0-BB11-BB4C3D212027}" presName="line_2" presStyleLbl="parChTrans1D1" presStyleIdx="0" presStyleCnt="1"/>
      <dgm:spPr/>
    </dgm:pt>
    <dgm:pt modelId="{E08E7F77-BFF4-49CB-9DB2-437BB239141D}" type="pres">
      <dgm:prSet presAssocID="{62050796-3CE6-44C0-BB11-BB4C3D212027}" presName="textparent_2" presStyleLbl="node1" presStyleIdx="0" presStyleCnt="0"/>
      <dgm:spPr/>
    </dgm:pt>
    <dgm:pt modelId="{2AC9EA4C-EEF5-455A-B936-31902C59697D}" type="pres">
      <dgm:prSet presAssocID="{62050796-3CE6-44C0-BB11-BB4C3D212027}" presName="text_2" presStyleLbl="revTx" presStyleIdx="0" presStyleCnt="1" custScaleX="2000000" custScaleY="53199" custLinFactX="-327113" custLinFactNeighborX="-400000" custLinFactNeighborY="-1080">
        <dgm:presLayoutVars>
          <dgm:bulletEnabled val="1"/>
        </dgm:presLayoutVars>
      </dgm:prSet>
      <dgm:spPr/>
    </dgm:pt>
  </dgm:ptLst>
  <dgm:cxnLst>
    <dgm:cxn modelId="{C908AE1C-C90C-4A91-8637-9D6C7C958433}" type="presOf" srcId="{62050796-3CE6-44C0-BB11-BB4C3D212027}" destId="{2AC9EA4C-EEF5-455A-B936-31902C59697D}" srcOrd="0" destOrd="0" presId="urn:microsoft.com/office/officeart/2008/layout/CircularPictureCallout"/>
    <dgm:cxn modelId="{BB594D73-D307-4FA8-B504-1A8EE128C2E3}" type="presOf" srcId="{128DB85D-C2EF-4E1E-ACB1-0AADAC7991E5}" destId="{3DD207BB-4CF1-4404-BA76-2E058C1DE85B}" srcOrd="0" destOrd="0" presId="urn:microsoft.com/office/officeart/2008/layout/CircularPictureCallout"/>
    <dgm:cxn modelId="{90987F73-86DD-4279-834E-A0101E61317C}" srcId="{6B545C3D-9F1E-4F42-B215-DF72BD1B410B}" destId="{128DB85D-C2EF-4E1E-ACB1-0AADAC7991E5}" srcOrd="0" destOrd="0" parTransId="{A951616A-D658-4BE4-A04E-0285463F5A3B}" sibTransId="{DB2BB937-0B16-4B19-B50D-55C1F6C6164A}"/>
    <dgm:cxn modelId="{E615EA53-256C-42C9-8577-433988432482}" type="presOf" srcId="{6B545C3D-9F1E-4F42-B215-DF72BD1B410B}" destId="{01D3E3A4-A49B-4FBD-A4C4-D613C6AD6874}" srcOrd="0" destOrd="0" presId="urn:microsoft.com/office/officeart/2008/layout/CircularPictureCallout"/>
    <dgm:cxn modelId="{6E48C387-AD9A-4B88-9B65-A982D37C53B7}" type="presOf" srcId="{DB2BB937-0B16-4B19-B50D-55C1F6C6164A}" destId="{D111F684-34EA-46DA-A46F-C84165C7BDD0}" srcOrd="0" destOrd="0" presId="urn:microsoft.com/office/officeart/2008/layout/CircularPictureCallout"/>
    <dgm:cxn modelId="{486C33C3-786B-4C04-AF7A-0300E4FE6333}" srcId="{6B545C3D-9F1E-4F42-B215-DF72BD1B410B}" destId="{62050796-3CE6-44C0-BB11-BB4C3D212027}" srcOrd="1" destOrd="0" parTransId="{2129C74B-2072-42FA-9AF3-52304D8ED466}" sibTransId="{CF1C1BC1-A0A8-48EF-B2EB-2291D04E6E15}"/>
    <dgm:cxn modelId="{0C4F70FB-E24E-46A9-9533-D11EDD09BA9B}" type="presOf" srcId="{CF1C1BC1-A0A8-48EF-B2EB-2291D04E6E15}" destId="{2C73DAE5-11D6-448B-A8B4-DD17F2FA9FE3}" srcOrd="0" destOrd="0" presId="urn:microsoft.com/office/officeart/2008/layout/CircularPictureCallout"/>
    <dgm:cxn modelId="{A101E1DF-2D99-45F0-A3D7-EAA99141A1A8}" type="presParOf" srcId="{01D3E3A4-A49B-4FBD-A4C4-D613C6AD6874}" destId="{8E4529C8-99D0-4782-A205-3F8692655D64}" srcOrd="0" destOrd="0" presId="urn:microsoft.com/office/officeart/2008/layout/CircularPictureCallout"/>
    <dgm:cxn modelId="{F06C4293-42D7-4B81-BA82-DAD4B832E29B}" type="presParOf" srcId="{8E4529C8-99D0-4782-A205-3F8692655D64}" destId="{37C9D8E7-B5B0-4369-BE47-CCA689331838}" srcOrd="0" destOrd="0" presId="urn:microsoft.com/office/officeart/2008/layout/CircularPictureCallout"/>
    <dgm:cxn modelId="{385BE737-2F05-4925-8511-6EA0AE1FC275}" type="presParOf" srcId="{37C9D8E7-B5B0-4369-BE47-CCA689331838}" destId="{D111F684-34EA-46DA-A46F-C84165C7BDD0}" srcOrd="0" destOrd="0" presId="urn:microsoft.com/office/officeart/2008/layout/CircularPictureCallout"/>
    <dgm:cxn modelId="{8EF338B5-132F-4004-8F22-A4D13FEDA7F2}" type="presParOf" srcId="{8E4529C8-99D0-4782-A205-3F8692655D64}" destId="{3DD207BB-4CF1-4404-BA76-2E058C1DE85B}" srcOrd="1" destOrd="0" presId="urn:microsoft.com/office/officeart/2008/layout/CircularPictureCallout"/>
    <dgm:cxn modelId="{0ADDF4C3-6B99-4DE4-AAD2-DD5F25B06FEA}" type="presParOf" srcId="{8E4529C8-99D0-4782-A205-3F8692655D64}" destId="{89BF2B82-7E8B-4D26-81FC-655BF01AA9DC}" srcOrd="2" destOrd="0" presId="urn:microsoft.com/office/officeart/2008/layout/CircularPictureCallout"/>
    <dgm:cxn modelId="{1A34478D-824D-475A-AE77-1703570F78B9}" type="presParOf" srcId="{89BF2B82-7E8B-4D26-81FC-655BF01AA9DC}" destId="{2C73DAE5-11D6-448B-A8B4-DD17F2FA9FE3}" srcOrd="0" destOrd="0" presId="urn:microsoft.com/office/officeart/2008/layout/CircularPictureCallout"/>
    <dgm:cxn modelId="{4ED62932-F756-43E8-8C68-DBF29F32398A}" type="presParOf" srcId="{8E4529C8-99D0-4782-A205-3F8692655D64}" destId="{F2DA2A83-1747-472F-9C02-5864009F5489}" srcOrd="3" destOrd="0" presId="urn:microsoft.com/office/officeart/2008/layout/CircularPictureCallout"/>
    <dgm:cxn modelId="{9DEEB740-46A9-4DD7-8580-703A71C6236D}" type="presParOf" srcId="{8E4529C8-99D0-4782-A205-3F8692655D64}" destId="{E08E7F77-BFF4-49CB-9DB2-437BB239141D}" srcOrd="4" destOrd="0" presId="urn:microsoft.com/office/officeart/2008/layout/CircularPictureCallout"/>
    <dgm:cxn modelId="{25B64D05-4B99-44CC-9565-B7C897EE4ABE}" type="presParOf" srcId="{E08E7F77-BFF4-49CB-9DB2-437BB239141D}" destId="{2AC9EA4C-EEF5-455A-B936-31902C59697D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4F75D7-D1D9-45F4-AE05-81697158B01F}">
      <dsp:nvSpPr>
        <dsp:cNvPr id="0" name=""/>
        <dsp:cNvSpPr/>
      </dsp:nvSpPr>
      <dsp:spPr>
        <a:xfrm>
          <a:off x="1202978" y="2908099"/>
          <a:ext cx="2392300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F587F6-D42F-4A65-B69C-C6F65659B4F5}">
      <dsp:nvSpPr>
        <dsp:cNvPr id="0" name=""/>
        <dsp:cNvSpPr/>
      </dsp:nvSpPr>
      <dsp:spPr>
        <a:xfrm>
          <a:off x="1202978" y="2074130"/>
          <a:ext cx="2049181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6061E6-220B-4A8B-8B50-071AA668E078}">
      <dsp:nvSpPr>
        <dsp:cNvPr id="0" name=""/>
        <dsp:cNvSpPr/>
      </dsp:nvSpPr>
      <dsp:spPr>
        <a:xfrm>
          <a:off x="1202978" y="1240160"/>
          <a:ext cx="2392300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FDF224-C288-4910-82D0-3EB070592BDE}">
      <dsp:nvSpPr>
        <dsp:cNvPr id="0" name=""/>
        <dsp:cNvSpPr/>
      </dsp:nvSpPr>
      <dsp:spPr>
        <a:xfrm>
          <a:off x="11593" y="882745"/>
          <a:ext cx="2382769" cy="2382769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A8BCBE-041D-4921-8126-5FA06790354C}">
      <dsp:nvSpPr>
        <dsp:cNvPr id="0" name=""/>
        <dsp:cNvSpPr/>
      </dsp:nvSpPr>
      <dsp:spPr>
        <a:xfrm>
          <a:off x="440492" y="2147995"/>
          <a:ext cx="1524972" cy="78631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900" kern="1200" dirty="0"/>
        </a:p>
      </dsp:txBody>
      <dsp:txXfrm>
        <a:off x="440492" y="2147995"/>
        <a:ext cx="1524972" cy="786313"/>
      </dsp:txXfrm>
    </dsp:sp>
    <dsp:sp modelId="{E58EB602-F598-4CD0-9993-1EE1F7830895}">
      <dsp:nvSpPr>
        <dsp:cNvPr id="0" name=""/>
        <dsp:cNvSpPr/>
      </dsp:nvSpPr>
      <dsp:spPr>
        <a:xfrm>
          <a:off x="3237863" y="882745"/>
          <a:ext cx="714830" cy="71483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679E8B-E3F5-445E-A22A-6F46D19671DF}">
      <dsp:nvSpPr>
        <dsp:cNvPr id="0" name=""/>
        <dsp:cNvSpPr/>
      </dsp:nvSpPr>
      <dsp:spPr>
        <a:xfrm>
          <a:off x="3952694" y="882745"/>
          <a:ext cx="801250" cy="714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0" rIns="5334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Priscilla Anguiano</a:t>
          </a:r>
        </a:p>
      </dsp:txBody>
      <dsp:txXfrm>
        <a:off x="3952694" y="882745"/>
        <a:ext cx="801250" cy="714830"/>
      </dsp:txXfrm>
    </dsp:sp>
    <dsp:sp modelId="{DFF14926-23E5-4B85-B1D1-BA31A3662FB7}">
      <dsp:nvSpPr>
        <dsp:cNvPr id="0" name=""/>
        <dsp:cNvSpPr/>
      </dsp:nvSpPr>
      <dsp:spPr>
        <a:xfrm>
          <a:off x="2894744" y="1716714"/>
          <a:ext cx="714830" cy="71483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45C590-700D-4E14-8C0C-D13E71C95487}">
      <dsp:nvSpPr>
        <dsp:cNvPr id="0" name=""/>
        <dsp:cNvSpPr/>
      </dsp:nvSpPr>
      <dsp:spPr>
        <a:xfrm>
          <a:off x="3609575" y="1716714"/>
          <a:ext cx="872019" cy="714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0" rIns="5334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Claudia Cartagena</a:t>
          </a:r>
        </a:p>
      </dsp:txBody>
      <dsp:txXfrm>
        <a:off x="3609575" y="1716714"/>
        <a:ext cx="872019" cy="714830"/>
      </dsp:txXfrm>
    </dsp:sp>
    <dsp:sp modelId="{507613D8-A62C-4EB6-A480-3AC24033AF24}">
      <dsp:nvSpPr>
        <dsp:cNvPr id="0" name=""/>
        <dsp:cNvSpPr/>
      </dsp:nvSpPr>
      <dsp:spPr>
        <a:xfrm>
          <a:off x="3237863" y="2550683"/>
          <a:ext cx="714830" cy="714830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7F63B9-9EC6-405A-AA44-F5C98E197F3D}">
      <dsp:nvSpPr>
        <dsp:cNvPr id="0" name=""/>
        <dsp:cNvSpPr/>
      </dsp:nvSpPr>
      <dsp:spPr>
        <a:xfrm>
          <a:off x="3952694" y="2550683"/>
          <a:ext cx="638939" cy="714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0" rIns="5334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Jessica Griffin-Brown</a:t>
          </a:r>
        </a:p>
      </dsp:txBody>
      <dsp:txXfrm>
        <a:off x="3952694" y="2550683"/>
        <a:ext cx="638939" cy="7148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DA2A83-1747-472F-9C02-5864009F5489}">
      <dsp:nvSpPr>
        <dsp:cNvPr id="0" name=""/>
        <dsp:cNvSpPr/>
      </dsp:nvSpPr>
      <dsp:spPr>
        <a:xfrm>
          <a:off x="1255045" y="1881907"/>
          <a:ext cx="2843420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11F684-34EA-46DA-A46F-C84165C7BDD0}">
      <dsp:nvSpPr>
        <dsp:cNvPr id="0" name=""/>
        <dsp:cNvSpPr/>
      </dsp:nvSpPr>
      <dsp:spPr>
        <a:xfrm>
          <a:off x="790471" y="882311"/>
          <a:ext cx="2057866" cy="207667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D207BB-4CF1-4404-BA76-2E058C1DE85B}">
      <dsp:nvSpPr>
        <dsp:cNvPr id="0" name=""/>
        <dsp:cNvSpPr/>
      </dsp:nvSpPr>
      <dsp:spPr>
        <a:xfrm>
          <a:off x="294291" y="2323683"/>
          <a:ext cx="1895613" cy="97742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>
            <a:solidFill>
              <a:schemeClr val="tx1"/>
            </a:solidFill>
          </a:endParaRPr>
        </a:p>
      </dsp:txBody>
      <dsp:txXfrm>
        <a:off x="294291" y="2323683"/>
        <a:ext cx="1895613" cy="977425"/>
      </dsp:txXfrm>
    </dsp:sp>
    <dsp:sp modelId="{2C73DAE5-11D6-448B-A8B4-DD17F2FA9FE3}">
      <dsp:nvSpPr>
        <dsp:cNvPr id="0" name=""/>
        <dsp:cNvSpPr/>
      </dsp:nvSpPr>
      <dsp:spPr>
        <a:xfrm>
          <a:off x="3559215" y="1387670"/>
          <a:ext cx="898594" cy="93276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C9EA4C-EEF5-455A-B936-31902C59697D}">
      <dsp:nvSpPr>
        <dsp:cNvPr id="0" name=""/>
        <dsp:cNvSpPr/>
      </dsp:nvSpPr>
      <dsp:spPr>
        <a:xfrm>
          <a:off x="4526738" y="1471988"/>
          <a:ext cx="858740" cy="787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0" rIns="5334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Rosie Fernandez</a:t>
          </a:r>
        </a:p>
      </dsp:txBody>
      <dsp:txXfrm>
        <a:off x="4526738" y="1471988"/>
        <a:ext cx="858740" cy="7878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F1FF317-A542-6E4B-ADF2-D1DE929B0A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F200EC-A5C5-44AD-D3E8-8BEF0AC3491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FE7157-737E-4F2D-AFF2-9D6A3EBF8E27}" type="datetimeFigureOut">
              <a:rPr lang="en-US" smtClean="0"/>
              <a:t>1/18/2024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7BE5FD-6CF6-2300-59C1-939C83A5E49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E6F9A-D801-853A-343B-4AE8232B38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BC265-6BB6-4111-9B1A-D32AA44F59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2363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C6625-9FF7-4CDE-8B2E-1CAB73903DAE}" type="datetimeFigureOut">
              <a:rPr lang="en-US" smtClean="0"/>
              <a:t>1/18/2024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FAE7DA-9E23-422F-9819-008FBA2CB3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759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Press the Record button.</a:t>
            </a:r>
          </a:p>
          <a:p>
            <a:endParaRPr lang="en-US" dirty="0"/>
          </a:p>
          <a:p>
            <a:r>
              <a:rPr lang="en-US" dirty="0"/>
              <a:t>This virtual session is being recorded.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E7DA-9E23-422F-9819-008FBA2CB34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98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Press the Record button.</a:t>
            </a:r>
          </a:p>
          <a:p>
            <a:endParaRPr lang="en-US" dirty="0"/>
          </a:p>
          <a:p>
            <a:r>
              <a:rPr lang="en-US" dirty="0"/>
              <a:t>This virtual session is being recorded.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E7DA-9E23-422F-9819-008FBA2CB34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98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E7DA-9E23-422F-9819-008FBA2CB34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347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Courageous conversations around data, existing programs…hard decisions that will influence or have an impact on existing programs…whether activities or funding adjust. (upcoming conversation)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E7DA-9E23-422F-9819-008FBA2CB34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349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E7DA-9E23-422F-9819-008FBA2CB349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088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E7DA-9E23-422F-9819-008FBA2CB349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606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E7DA-9E23-422F-9819-008FBA2CB349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640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E7DA-9E23-422F-9819-008FBA2CB349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955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6BEEE-681D-4C14-A935-8C51BBE2F4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755" y="3315221"/>
            <a:ext cx="8927088" cy="659341"/>
          </a:xfrm>
        </p:spPr>
        <p:txBody>
          <a:bodyPr anchor="b">
            <a:noAutofit/>
          </a:bodyPr>
          <a:lstStyle>
            <a:lvl1pPr algn="l">
              <a:defRPr sz="4400" b="1" cap="all" baseline="0">
                <a:solidFill>
                  <a:srgbClr val="17285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PRESENTATION MAIN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DD80D7-166A-4BDF-A9D7-D3A6B0BDF7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0852" y="4022234"/>
            <a:ext cx="8917990" cy="49759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17285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Secondary Title Information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131502E-FB20-479F-92EB-FF32FF99BC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754" y="5384004"/>
            <a:ext cx="3408362" cy="3681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D18C2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Presenter | Location | Date</a:t>
            </a:r>
          </a:p>
        </p:txBody>
      </p:sp>
    </p:spTree>
    <p:extLst>
      <p:ext uri="{BB962C8B-B14F-4D97-AF65-F5344CB8AC3E}">
        <p14:creationId xmlns:p14="http://schemas.microsoft.com/office/powerpoint/2010/main" val="23275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68D8E-9661-4557-ABAC-5509868995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5178" y="233395"/>
            <a:ext cx="9034880" cy="1325563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AGENDA/SECTION HEADER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E30178-EDFD-8433-DA33-65CEF3C41E85}"/>
              </a:ext>
            </a:extLst>
          </p:cNvPr>
          <p:cNvCxnSpPr>
            <a:cxnSpLocks/>
          </p:cNvCxnSpPr>
          <p:nvPr userDrawn="1"/>
        </p:nvCxnSpPr>
        <p:spPr>
          <a:xfrm>
            <a:off x="1446663" y="1245055"/>
            <a:ext cx="10813896" cy="0"/>
          </a:xfrm>
          <a:prstGeom prst="line">
            <a:avLst/>
          </a:prstGeom>
          <a:ln w="28575">
            <a:solidFill>
              <a:srgbClr val="F9AB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3FEAC17-16B5-5237-FCB3-BB58ACF46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6662" y="1684951"/>
            <a:ext cx="8993395" cy="483119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1704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F806B-230A-4D50-846B-93CC710F91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274" y="221845"/>
            <a:ext cx="11728142" cy="518203"/>
          </a:xfrm>
        </p:spPr>
        <p:txBody>
          <a:bodyPr>
            <a:no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8FDC0-4D39-4ED1-ABD3-D1FAD30C5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273" y="1079901"/>
            <a:ext cx="11728141" cy="520716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3603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6BEEE-681D-4C14-A935-8C51BBE2F4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699" y="3930556"/>
            <a:ext cx="8927088" cy="1508866"/>
          </a:xfrm>
        </p:spPr>
        <p:txBody>
          <a:bodyPr anchor="b">
            <a:noAutofit/>
          </a:bodyPr>
          <a:lstStyle>
            <a:lvl1pPr algn="l">
              <a:defRPr sz="8000" b="1" cap="all" baseline="0">
                <a:solidFill>
                  <a:srgbClr val="17285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597946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824A5C-233C-424D-957E-244EECCC6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D13CFD-B577-4E6E-9E4B-3E1C880D8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394E1-E0D4-4D0D-BD7B-F3A1EC523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695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C37C2-8C29-4309-AF59-A4C2FC0E928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ED55340-0569-490E-890D-928E752A86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931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81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cap="all" baseline="0">
          <a:solidFill>
            <a:srgbClr val="13204B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7285D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7285D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7285D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7285D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7285D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XKgMskwgHog?si=Uw8SeoxwFJSsCLgv" TargetMode="External"/><Relationship Id="rId4" Type="http://schemas.openxmlformats.org/officeDocument/2006/relationships/hyperlink" Target="https://youtu.be/XKgMskwgHog?si=oyddC_MLMpyR2w29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tocktonusd.net/Page/16289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carnegie.org/filer_public/f8/78/f8784565-4bd6-4aa3-bd80-2b98fd43380e/parent-engagement-2018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9.png"/><Relationship Id="rId4" Type="http://schemas.openxmlformats.org/officeDocument/2006/relationships/image" Target="../media/image32.png"/><Relationship Id="rId9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9.png"/><Relationship Id="rId4" Type="http://schemas.openxmlformats.org/officeDocument/2006/relationships/image" Target="../media/image32.png"/><Relationship Id="rId9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us06web.zoom.us/j/88016804412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stocktonusd.net/Page/17757" TargetMode="External"/><Relationship Id="rId5" Type="http://schemas.openxmlformats.org/officeDocument/2006/relationships/hyperlink" Target="https://www.stocktonusd.net/cms/lib/CA01902791/Centricity/Domain/142/SUSD%20State%20of%20the%20District%202023%20-%20Spanish.pdf" TargetMode="External"/><Relationship Id="rId4" Type="http://schemas.openxmlformats.org/officeDocument/2006/relationships/hyperlink" Target="https://www.stocktonusd.net/cms/lib/CA01902791/Centricity/Domain/142/SUSD%20State%20of%20the%20District%202023%20-%20English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ofsusd.net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C44CC-D012-4988-977B-9125FF718F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9972" y="3505554"/>
            <a:ext cx="9568050" cy="1508866"/>
          </a:xfrm>
        </p:spPr>
        <p:txBody>
          <a:bodyPr/>
          <a:lstStyle/>
          <a:p>
            <a:r>
              <a:rPr lang="en-US" sz="7000" dirty="0">
                <a:solidFill>
                  <a:srgbClr val="FF0000"/>
                </a:solidFill>
              </a:rPr>
              <a:t>Recording in session</a:t>
            </a:r>
          </a:p>
        </p:txBody>
      </p:sp>
    </p:spTree>
    <p:extLst>
      <p:ext uri="{BB962C8B-B14F-4D97-AF65-F5344CB8AC3E}">
        <p14:creationId xmlns:p14="http://schemas.microsoft.com/office/powerpoint/2010/main" val="1931697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86758-EAC7-1E36-CBCD-59BBCC185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JOY, TRUST, and Belief: Pillars of Success for SUSD</a:t>
            </a:r>
          </a:p>
        </p:txBody>
      </p:sp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A4F63817-01E1-4861-B96E-252F0DFD4F5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2274" y="1167560"/>
            <a:ext cx="8712411" cy="49007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12BC5E-E193-4D7E-AAD0-81D25E409DF2}"/>
              </a:ext>
            </a:extLst>
          </p:cNvPr>
          <p:cNvSpPr/>
          <p:nvPr/>
        </p:nvSpPr>
        <p:spPr>
          <a:xfrm>
            <a:off x="1815278" y="6130038"/>
            <a:ext cx="5586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https://youtu.be/XKgMskwgHog?si=oyddC_MLMpyR2w29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F92478-4928-486E-B4E1-2142F6F57AC0}"/>
              </a:ext>
            </a:extLst>
          </p:cNvPr>
          <p:cNvSpPr txBox="1"/>
          <p:nvPr/>
        </p:nvSpPr>
        <p:spPr>
          <a:xfrm>
            <a:off x="8964685" y="1805682"/>
            <a:ext cx="30157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17285D"/>
                </a:solidFill>
                <a:latin typeface="Bahnschrift SemiLight Condensed" panose="020B0502040204020203" pitchFamily="34" charset="0"/>
              </a:rPr>
              <a:t>1 interaction</a:t>
            </a:r>
          </a:p>
          <a:p>
            <a:pPr algn="ctr"/>
            <a:endParaRPr lang="en-US" sz="3600" dirty="0">
              <a:latin typeface="Bahnschrift SemiLight Condensed" panose="020B0502040204020203" pitchFamily="34" charset="0"/>
            </a:endParaRPr>
          </a:p>
          <a:p>
            <a:pPr algn="ctr"/>
            <a:r>
              <a:rPr lang="en-US" sz="3600" dirty="0">
                <a:solidFill>
                  <a:srgbClr val="F9AB3F"/>
                </a:solidFill>
                <a:latin typeface="Bahnschrift SemiLight Condensed" panose="020B0502040204020203" pitchFamily="34" charset="0"/>
              </a:rPr>
              <a:t>1 decision</a:t>
            </a:r>
          </a:p>
          <a:p>
            <a:pPr algn="ctr"/>
            <a:endParaRPr lang="en-US" sz="3600" dirty="0">
              <a:latin typeface="Bahnschrift SemiLight Condensed" panose="020B0502040204020203" pitchFamily="34" charset="0"/>
            </a:endParaRPr>
          </a:p>
          <a:p>
            <a:pPr algn="ctr"/>
            <a:r>
              <a:rPr lang="en-US" sz="3600" dirty="0">
                <a:solidFill>
                  <a:srgbClr val="13204B"/>
                </a:solidFill>
                <a:latin typeface="Bahnschrift SemiLight Condensed" panose="020B0502040204020203" pitchFamily="34" charset="0"/>
              </a:rPr>
              <a:t>1 day at a time</a:t>
            </a:r>
          </a:p>
        </p:txBody>
      </p:sp>
    </p:spTree>
    <p:extLst>
      <p:ext uri="{BB962C8B-B14F-4D97-AF65-F5344CB8AC3E}">
        <p14:creationId xmlns:p14="http://schemas.microsoft.com/office/powerpoint/2010/main" val="349388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4F565-7749-45C5-BC76-2FFB8EF16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9A81E-770E-43DC-8751-B44175D93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273" y="1079901"/>
            <a:ext cx="11728141" cy="542091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200" dirty="0"/>
              <a:t>Happy New Year!</a:t>
            </a:r>
          </a:p>
          <a:p>
            <a:pPr algn="ctr"/>
            <a:endParaRPr lang="en-US" sz="3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3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3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6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 1: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dirty="0"/>
              <a:t>As an Educational Partner, what Resolution/Commitment would you make or reaffirm supporting your student’s education?</a:t>
            </a:r>
          </a:p>
          <a:p>
            <a:pPr algn="ctr"/>
            <a:endParaRPr lang="en-US" sz="1600" dirty="0"/>
          </a:p>
          <a:p>
            <a:pPr algn="ctr"/>
            <a:r>
              <a:rPr lang="en-US" dirty="0"/>
              <a:t>2 minutes to Post your comment(s) </a:t>
            </a:r>
          </a:p>
          <a:p>
            <a:pPr algn="ctr"/>
            <a:r>
              <a:rPr lang="en-US" dirty="0"/>
              <a:t>in the chat box.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03A8EA-1C0B-4295-A060-F82BAF784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487" y="979889"/>
            <a:ext cx="3876675" cy="266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9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17D6D-DECF-4926-94F7-3B0845C7C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engagement session recap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BFC8F2-F5CC-47EA-AFE1-FC956822BACB}"/>
              </a:ext>
            </a:extLst>
          </p:cNvPr>
          <p:cNvSpPr/>
          <p:nvPr/>
        </p:nvSpPr>
        <p:spPr>
          <a:xfrm>
            <a:off x="3155576" y="1806298"/>
            <a:ext cx="588084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600" dirty="0">
                <a:solidFill>
                  <a:srgbClr val="F9AB3F"/>
                </a:solidFill>
              </a:rPr>
              <a:t>CIRCLING </a:t>
            </a:r>
          </a:p>
          <a:p>
            <a:pPr algn="ctr"/>
            <a:endParaRPr lang="en-US" sz="4600" dirty="0">
              <a:solidFill>
                <a:srgbClr val="F9AB3F"/>
              </a:solidFill>
            </a:endParaRPr>
          </a:p>
          <a:p>
            <a:pPr algn="ctr"/>
            <a:r>
              <a:rPr lang="en-US" sz="4600" dirty="0">
                <a:solidFill>
                  <a:srgbClr val="F9AB3F"/>
                </a:solidFill>
              </a:rPr>
              <a:t>BACK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8415A5-0BF0-4BE5-9CC1-CAC92ECF1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125" y="1962785"/>
            <a:ext cx="7815749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86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C9F6E-7F91-41B2-AD74-2D2B7D281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engagement session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83A4C-6237-469D-9294-CAA5613A2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273" y="1079901"/>
            <a:ext cx="7075453" cy="5207168"/>
          </a:xfrm>
        </p:spPr>
        <p:txBody>
          <a:bodyPr>
            <a:normAutofit fontScale="92500"/>
          </a:bodyPr>
          <a:lstStyle/>
          <a:p>
            <a:r>
              <a:rPr lang="en-US" sz="3200" dirty="0"/>
              <a:t>Topics Presented: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LCAP Requirements and Components</a:t>
            </a:r>
          </a:p>
          <a:p>
            <a:pPr marL="1143000" lvl="1" indent="-457200">
              <a:buFontTx/>
              <a:buChar char="-"/>
            </a:pPr>
            <a:r>
              <a:rPr lang="en-US" sz="2800" dirty="0"/>
              <a:t>LCAP Development</a:t>
            </a:r>
          </a:p>
          <a:p>
            <a:pPr marL="1143000" lvl="1" indent="-457200">
              <a:buFontTx/>
              <a:buChar char="-"/>
            </a:pPr>
            <a:r>
              <a:rPr lang="en-US" sz="2800" dirty="0"/>
              <a:t>LCAP Lifecycle</a:t>
            </a:r>
          </a:p>
          <a:p>
            <a:pPr marL="1143000" lvl="1" indent="-457200">
              <a:buFontTx/>
              <a:buChar char="-"/>
            </a:pPr>
            <a:r>
              <a:rPr lang="en-US" sz="2800" dirty="0"/>
              <a:t>LCAP Requirements</a:t>
            </a:r>
          </a:p>
          <a:p>
            <a:pPr marL="1143000" lvl="1" indent="-457200">
              <a:buFontTx/>
              <a:buChar char="-"/>
            </a:pPr>
            <a:r>
              <a:rPr lang="en-US" sz="2800" dirty="0"/>
              <a:t>Educational Partners</a:t>
            </a:r>
          </a:p>
          <a:p>
            <a:pPr marL="1143000" lvl="1" indent="-457200">
              <a:buFontTx/>
              <a:buChar char="-"/>
            </a:pPr>
            <a:r>
              <a:rPr lang="en-US" sz="2800" dirty="0"/>
              <a:t>LCAP Approval Process</a:t>
            </a:r>
          </a:p>
          <a:p>
            <a:pPr marL="1143000" lvl="1" indent="-457200">
              <a:buFontTx/>
              <a:buChar char="-"/>
            </a:pPr>
            <a:r>
              <a:rPr lang="en-US" sz="2800" dirty="0"/>
              <a:t>Local Control Funding Formula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LCAP and School Plan for Student Achievement (SPSA) Alignment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Connecting 2023-2024 District Priorities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6D0401-DFF8-45F2-B2A9-BA42AE50339F}"/>
              </a:ext>
            </a:extLst>
          </p:cNvPr>
          <p:cNvSpPr txBox="1"/>
          <p:nvPr/>
        </p:nvSpPr>
        <p:spPr>
          <a:xfrm>
            <a:off x="7327727" y="1443841"/>
            <a:ext cx="4652690" cy="3970318"/>
          </a:xfrm>
          <a:prstGeom prst="rect">
            <a:avLst/>
          </a:prstGeom>
          <a:noFill/>
          <a:ln w="50800">
            <a:solidFill>
              <a:srgbClr val="F9AB3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Missed the Session?</a:t>
            </a:r>
          </a:p>
          <a:p>
            <a:pPr algn="ctr"/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/>
              <a:t>SUSD recorded the Zoom LCAP Engagement Session for post meeting review at your convenience. </a:t>
            </a:r>
          </a:p>
          <a:p>
            <a:endParaRPr lang="en-US" sz="2000" dirty="0"/>
          </a:p>
          <a:p>
            <a:r>
              <a:rPr lang="en-US" sz="2000" dirty="0"/>
              <a:t>These recordings and the presentations are available on the district’s LCAP webpage: </a:t>
            </a:r>
            <a:r>
              <a:rPr lang="en-US" sz="2000" dirty="0">
                <a:hlinkClick r:id="rId2"/>
              </a:rPr>
              <a:t>https://www.stocktonusd.net/Page/16289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The district’s current (and past) LCAP is available  too. </a:t>
            </a:r>
          </a:p>
        </p:txBody>
      </p:sp>
    </p:spTree>
    <p:extLst>
      <p:ext uri="{BB962C8B-B14F-4D97-AF65-F5344CB8AC3E}">
        <p14:creationId xmlns:p14="http://schemas.microsoft.com/office/powerpoint/2010/main" val="2637202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1DC04-E28D-4621-8308-D22C61F7B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209" y="0"/>
            <a:ext cx="10412866" cy="1325563"/>
          </a:xfrm>
        </p:spPr>
        <p:txBody>
          <a:bodyPr>
            <a:normAutofit/>
          </a:bodyPr>
          <a:lstStyle/>
          <a:p>
            <a:r>
              <a:rPr lang="en-US" sz="4000" dirty="0"/>
              <a:t>Opportunities to build trust </a:t>
            </a:r>
            <a:br>
              <a:rPr lang="en-US" sz="4000" dirty="0"/>
            </a:br>
            <a:r>
              <a:rPr lang="en-US" sz="4000" dirty="0"/>
              <a:t>Through Authentic Engagement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FF065F-9BC8-4D9F-B02C-CC02CE4D2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361" y="1508900"/>
            <a:ext cx="4335138" cy="46915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E358F06-2851-4B70-8D34-47A4A0DE897F}"/>
              </a:ext>
            </a:extLst>
          </p:cNvPr>
          <p:cNvSpPr/>
          <p:nvPr/>
        </p:nvSpPr>
        <p:spPr>
          <a:xfrm>
            <a:off x="193323" y="5239610"/>
            <a:ext cx="85265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Joining Together to Create a Bold Vision for </a:t>
            </a:r>
          </a:p>
          <a:p>
            <a:r>
              <a:rPr lang="en-US" sz="1400" dirty="0">
                <a:solidFill>
                  <a:schemeClr val="bg1"/>
                </a:solidFill>
              </a:rPr>
              <a:t>Next Generation Family Engagement</a:t>
            </a:r>
          </a:p>
          <a:p>
            <a:r>
              <a:rPr lang="en-US" sz="1400" dirty="0">
                <a:solidFill>
                  <a:schemeClr val="bg1"/>
                </a:solidFill>
              </a:rPr>
              <a:t>Engaging Families to Transform Education</a:t>
            </a:r>
            <a:endParaRPr lang="en-US" sz="1400" dirty="0">
              <a:solidFill>
                <a:schemeClr val="bg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Carnegie Corporation of New York</a:t>
            </a:r>
          </a:p>
          <a:p>
            <a:r>
              <a:rPr lang="en-US" sz="1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https://media.carnegie.org/filer_public/f8/78/f8784565-4bd6-4aa3-bd80-2b98fd43380e/parent-engagement-2018.pdf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355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E7EAC-D400-4B00-A643-EB7617993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engagement specialists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8437F6-1E15-4A30-A4F9-2524510B818C}"/>
              </a:ext>
            </a:extLst>
          </p:cNvPr>
          <p:cNvSpPr txBox="1"/>
          <p:nvPr/>
        </p:nvSpPr>
        <p:spPr>
          <a:xfrm>
            <a:off x="437692" y="1057570"/>
            <a:ext cx="11316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WELCOME!</a:t>
            </a: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A627078-22DF-404C-A945-2D3DB4B17D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660287"/>
              </p:ext>
            </p:extLst>
          </p:nvPr>
        </p:nvGraphicFramePr>
        <p:xfrm>
          <a:off x="605901" y="2841433"/>
          <a:ext cx="4765539" cy="4148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47453AB-37E8-4CF9-9A72-89E6212DB3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3073360"/>
              </p:ext>
            </p:extLst>
          </p:nvPr>
        </p:nvGraphicFramePr>
        <p:xfrm>
          <a:off x="5548970" y="3018202"/>
          <a:ext cx="5923792" cy="3794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CEEE554-B18A-4175-A01B-84F35BE326B0}"/>
              </a:ext>
            </a:extLst>
          </p:cNvPr>
          <p:cNvSpPr txBox="1"/>
          <p:nvPr/>
        </p:nvSpPr>
        <p:spPr>
          <a:xfrm>
            <a:off x="1181534" y="1791968"/>
            <a:ext cx="9869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Student Support Services</a:t>
            </a:r>
          </a:p>
          <a:p>
            <a:pPr algn="ctr"/>
            <a:r>
              <a:rPr lang="en-US" sz="2000" dirty="0"/>
              <a:t>Dr. Susana Ramirez, Assistant Superintendent Student Support Services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9EAFC0-CB84-4C57-ACA7-458BFC7A92B5}"/>
              </a:ext>
            </a:extLst>
          </p:cNvPr>
          <p:cNvSpPr txBox="1"/>
          <p:nvPr/>
        </p:nvSpPr>
        <p:spPr>
          <a:xfrm>
            <a:off x="719238" y="2943779"/>
            <a:ext cx="3628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Parent Advisory Committees (PACs)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BB4159-89F3-47DB-8C7D-0D78C3448C02}"/>
              </a:ext>
            </a:extLst>
          </p:cNvPr>
          <p:cNvSpPr txBox="1"/>
          <p:nvPr/>
        </p:nvSpPr>
        <p:spPr>
          <a:xfrm>
            <a:off x="7160990" y="2782669"/>
            <a:ext cx="3628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Local Control Accountability Plan (LCAP) &amp; School Site Council (SSC)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2AC4B6-E3C9-49A2-A66E-89DD1D9691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77721" y="3814155"/>
            <a:ext cx="2305623" cy="226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720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86758-EAC7-1E36-CBCD-59BBCC185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Engaging educational partners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587D2-B257-FD2C-45BB-1C71E623E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1481" y="1079901"/>
            <a:ext cx="3548935" cy="4264914"/>
          </a:xfrm>
          <a:ln w="50800">
            <a:solidFill>
              <a:schemeClr val="accent1"/>
            </a:solidFill>
            <a:prstDash val="dashDot"/>
          </a:ln>
        </p:spPr>
        <p:txBody>
          <a:bodyPr>
            <a:normAutofit fontScale="77500" lnSpcReduction="20000"/>
          </a:bodyPr>
          <a:lstStyle/>
          <a:p>
            <a:endParaRPr lang="en-US" sz="1900" b="1" dirty="0">
              <a:solidFill>
                <a:srgbClr val="F9AB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200" b="1" u="sng" dirty="0">
                <a:solidFill>
                  <a:srgbClr val="F9AB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Highlights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Direct communication to Bargaining Unit Leaders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LCAP Project &amp; District Leadership Meetings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Placed on the Student Advisory Committee agenda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Focused meeting communication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906DF6-76A4-445A-85B1-35715ABF2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84" y="979219"/>
            <a:ext cx="8035389" cy="54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2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ABE2A-5C85-439C-A076-A4B7E13DB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2023-2024 LCAP Review and Feedback survey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76A0B8-DC91-4807-A949-B4FC023A9E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55" y="1073446"/>
            <a:ext cx="6740452" cy="5207000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53C0B3C-E63C-49EC-B6ED-868EFD2CC764}"/>
              </a:ext>
            </a:extLst>
          </p:cNvPr>
          <p:cNvSpPr txBox="1">
            <a:spLocks/>
          </p:cNvSpPr>
          <p:nvPr/>
        </p:nvSpPr>
        <p:spPr>
          <a:xfrm>
            <a:off x="7916935" y="1079901"/>
            <a:ext cx="4063482" cy="4223619"/>
          </a:xfrm>
          <a:prstGeom prst="rect">
            <a:avLst/>
          </a:prstGeom>
          <a:ln w="50800">
            <a:solidFill>
              <a:schemeClr val="accent1"/>
            </a:solidFill>
            <a:prstDash val="dashDot"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900" b="1" dirty="0">
              <a:solidFill>
                <a:srgbClr val="F9AB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0"/>
              </a:spcBef>
            </a:pPr>
            <a:r>
              <a:rPr lang="en-US" sz="3200" b="1" u="sng" dirty="0">
                <a:solidFill>
                  <a:srgbClr val="F9AB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Available!!!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6 languages</a:t>
            </a:r>
          </a:p>
          <a:p>
            <a:pPr marL="1143000" lvl="1" indent="-457200"/>
            <a:r>
              <a:rPr lang="en-US" sz="2800" dirty="0"/>
              <a:t>English</a:t>
            </a:r>
          </a:p>
          <a:p>
            <a:pPr marL="1143000" lvl="1" indent="-457200"/>
            <a:r>
              <a:rPr lang="en-US" sz="2800" dirty="0"/>
              <a:t>Spanish</a:t>
            </a:r>
          </a:p>
          <a:p>
            <a:pPr marL="1143000" lvl="1" indent="-457200"/>
            <a:r>
              <a:rPr lang="en-US" sz="2800" dirty="0"/>
              <a:t>Tagalog</a:t>
            </a:r>
          </a:p>
          <a:p>
            <a:pPr marL="1143000" lvl="1" indent="-457200"/>
            <a:r>
              <a:rPr lang="en-US" sz="2800" dirty="0"/>
              <a:t>Punjabi</a:t>
            </a:r>
          </a:p>
          <a:p>
            <a:pPr marL="1143000" lvl="1" indent="-457200"/>
            <a:r>
              <a:rPr lang="en-US" sz="2800" dirty="0"/>
              <a:t>Khmer Cambodian</a:t>
            </a:r>
          </a:p>
          <a:p>
            <a:pPr marL="1143000" lvl="1" indent="-457200"/>
            <a:r>
              <a:rPr lang="en-US" sz="2800" dirty="0"/>
              <a:t>Hmong</a:t>
            </a:r>
          </a:p>
        </p:txBody>
      </p:sp>
    </p:spTree>
    <p:extLst>
      <p:ext uri="{BB962C8B-B14F-4D97-AF65-F5344CB8AC3E}">
        <p14:creationId xmlns:p14="http://schemas.microsoft.com/office/powerpoint/2010/main" val="646998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CEDD1-E3F4-461E-B551-88C464969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178" y="233395"/>
            <a:ext cx="9980316" cy="1325563"/>
          </a:xfrm>
        </p:spPr>
        <p:txBody>
          <a:bodyPr/>
          <a:lstStyle/>
          <a:p>
            <a:r>
              <a:rPr lang="en-US" dirty="0"/>
              <a:t>Mid-Year Update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1A88BB-6925-440E-96B7-6FFA0402448A}"/>
              </a:ext>
            </a:extLst>
          </p:cNvPr>
          <p:cNvSpPr/>
          <p:nvPr/>
        </p:nvSpPr>
        <p:spPr>
          <a:xfrm>
            <a:off x="8768443" y="1964112"/>
            <a:ext cx="31704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DECISIONS MADE  TODAY 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ARE  WHAT IS BEST </a:t>
            </a:r>
          </a:p>
          <a:p>
            <a:pPr algn="ctr"/>
            <a:endParaRPr lang="en-US" dirty="0">
              <a:solidFill>
                <a:srgbClr val="FFC000"/>
              </a:solidFill>
            </a:endParaRPr>
          </a:p>
          <a:p>
            <a:pPr algn="ctr"/>
            <a:r>
              <a:rPr lang="en-US" dirty="0">
                <a:solidFill>
                  <a:srgbClr val="FFC000"/>
                </a:solidFill>
              </a:rPr>
              <a:t>FOR KIDS TO IMPROVE</a:t>
            </a:r>
          </a:p>
          <a:p>
            <a:pPr algn="ctr"/>
            <a:endParaRPr lang="en-US" dirty="0">
              <a:solidFill>
                <a:srgbClr val="FFC000"/>
              </a:solidFill>
            </a:endParaRPr>
          </a:p>
          <a:p>
            <a:pPr algn="ctr"/>
            <a:r>
              <a:rPr lang="en-US" dirty="0">
                <a:solidFill>
                  <a:srgbClr val="FFC000"/>
                </a:solidFill>
              </a:rPr>
              <a:t>EDUCATIONAL OUTCOMES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50E221-E0EC-4FA1-B6E2-8E48F70CF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05179" y="1681134"/>
            <a:ext cx="7118336" cy="247843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3A699EE-CB42-4DFD-BE78-1CB5038AA109}"/>
              </a:ext>
            </a:extLst>
          </p:cNvPr>
          <p:cNvSpPr txBox="1">
            <a:spLocks/>
          </p:cNvSpPr>
          <p:nvPr/>
        </p:nvSpPr>
        <p:spPr>
          <a:xfrm>
            <a:off x="2055100" y="4644059"/>
            <a:ext cx="5336460" cy="1592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Supporting Resources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9AB3F"/>
                </a:solidFill>
              </a:rPr>
              <a:t>Mid-Year LCAP Update – February 28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LCAP Federal Addendum – June 30</a:t>
            </a:r>
          </a:p>
        </p:txBody>
      </p:sp>
    </p:spTree>
    <p:extLst>
      <p:ext uri="{BB962C8B-B14F-4D97-AF65-F5344CB8AC3E}">
        <p14:creationId xmlns:p14="http://schemas.microsoft.com/office/powerpoint/2010/main" val="213801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86758-EAC7-1E36-CBCD-59BBCC185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mid-year 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8E2628-D8A9-40CE-8255-6DCFD8390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274" y="1079901"/>
            <a:ext cx="6255683" cy="5207168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 communication tool (resource) to inform educational partners with the status of the district’s implementation of actions, meeting metrics, and expending funds.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Informational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Present at regularly scheduled board meeting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Deadline: no later than February 28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61E74D-7B69-43BD-B4C5-821234808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726" y="1928812"/>
            <a:ext cx="533400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23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C7BE7-F4B7-43C2-91DA-BE76A67CC2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754" y="3315221"/>
            <a:ext cx="9354909" cy="659341"/>
          </a:xfrm>
        </p:spPr>
        <p:txBody>
          <a:bodyPr/>
          <a:lstStyle/>
          <a:p>
            <a:r>
              <a:rPr lang="en-US" dirty="0"/>
              <a:t>Mid-year update and funding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23187E-8E79-488B-BEAD-F7B1E21C99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2024-2027 Three-Year LCAP Development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DE3AEB-7377-47E1-9389-C9EDD30351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0851" y="5384004"/>
            <a:ext cx="6896273" cy="368125"/>
          </a:xfrm>
        </p:spPr>
        <p:txBody>
          <a:bodyPr>
            <a:normAutofit/>
          </a:bodyPr>
          <a:lstStyle/>
          <a:p>
            <a:r>
              <a:rPr lang="en-US" dirty="0"/>
              <a:t>LCAP | Educational Partner Engagement | January 19, 2024</a:t>
            </a:r>
          </a:p>
        </p:txBody>
      </p:sp>
    </p:spTree>
    <p:extLst>
      <p:ext uri="{BB962C8B-B14F-4D97-AF65-F5344CB8AC3E}">
        <p14:creationId xmlns:p14="http://schemas.microsoft.com/office/powerpoint/2010/main" val="4243735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86758-EAC7-1E36-CBCD-59BBCC185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annual measurable objectives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75A1A0-8274-4E68-8F4F-8CCCC54E6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64" y="3087469"/>
            <a:ext cx="5558646" cy="31657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E5DCCD-798D-4820-B295-05EC9498F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785" y="1028594"/>
            <a:ext cx="5803025" cy="28915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4ED9DE-CECE-44CC-84AC-3540967E06FD}"/>
              </a:ext>
            </a:extLst>
          </p:cNvPr>
          <p:cNvSpPr txBox="1"/>
          <p:nvPr/>
        </p:nvSpPr>
        <p:spPr>
          <a:xfrm>
            <a:off x="1157486" y="1091382"/>
            <a:ext cx="344401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1320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Metric Status Reporting</a:t>
            </a:r>
          </a:p>
          <a:p>
            <a:endParaRPr lang="en-US" sz="2200" dirty="0"/>
          </a:p>
          <a:p>
            <a:pPr algn="ctr"/>
            <a:r>
              <a:rPr lang="en-US" sz="2200" dirty="0"/>
              <a:t>Unknown</a:t>
            </a:r>
          </a:p>
          <a:p>
            <a:pPr algn="ctr"/>
            <a:r>
              <a:rPr lang="en-US" sz="2200" dirty="0"/>
              <a:t>In Progress</a:t>
            </a:r>
          </a:p>
          <a:p>
            <a:pPr algn="ctr"/>
            <a:r>
              <a:rPr lang="en-US" sz="2200" dirty="0"/>
              <a:t>Known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F3808D-F2F5-4582-A566-FF6CED344502}"/>
              </a:ext>
            </a:extLst>
          </p:cNvPr>
          <p:cNvSpPr txBox="1"/>
          <p:nvPr/>
        </p:nvSpPr>
        <p:spPr>
          <a:xfrm>
            <a:off x="6571882" y="3987964"/>
            <a:ext cx="504984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1320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Availability</a:t>
            </a:r>
          </a:p>
          <a:p>
            <a:endParaRPr lang="en-US" dirty="0"/>
          </a:p>
          <a:p>
            <a:r>
              <a:rPr lang="en-US" dirty="0"/>
              <a:t>Metric data may not be available at the time of completing the Mid-Year Update.  A note will be made in the applicable field.</a:t>
            </a:r>
          </a:p>
        </p:txBody>
      </p:sp>
    </p:spTree>
    <p:extLst>
      <p:ext uri="{BB962C8B-B14F-4D97-AF65-F5344CB8AC3E}">
        <p14:creationId xmlns:p14="http://schemas.microsoft.com/office/powerpoint/2010/main" val="2833771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E8A979-D84B-41F1-8C6E-4EC7B19FC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910" y="1002310"/>
            <a:ext cx="5651790" cy="2889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CA79BB-0502-44C4-B3F4-F91D7331F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46" y="3172998"/>
            <a:ext cx="5461281" cy="31688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786758-EAC7-1E36-CBCD-59BBCC185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outcomes and implementation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4ED9DE-CECE-44CC-84AC-3540967E06FD}"/>
              </a:ext>
            </a:extLst>
          </p:cNvPr>
          <p:cNvSpPr txBox="1"/>
          <p:nvPr/>
        </p:nvSpPr>
        <p:spPr>
          <a:xfrm>
            <a:off x="784856" y="963811"/>
            <a:ext cx="43674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1320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Outcome and Implementation </a:t>
            </a:r>
          </a:p>
          <a:p>
            <a:pPr algn="ctr"/>
            <a:r>
              <a:rPr lang="en-US" sz="2200" b="1" dirty="0">
                <a:solidFill>
                  <a:srgbClr val="1320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Status Reporting</a:t>
            </a:r>
          </a:p>
          <a:p>
            <a:endParaRPr lang="en-US" sz="2200" dirty="0"/>
          </a:p>
          <a:p>
            <a:pPr algn="ctr"/>
            <a:r>
              <a:rPr lang="en-US" sz="2200" dirty="0"/>
              <a:t>Not Started</a:t>
            </a:r>
          </a:p>
          <a:p>
            <a:pPr algn="ctr"/>
            <a:r>
              <a:rPr lang="en-US" sz="2200" dirty="0"/>
              <a:t>In Progress</a:t>
            </a:r>
          </a:p>
          <a:p>
            <a:pPr algn="ctr"/>
            <a:r>
              <a:rPr lang="en-US" sz="2200" dirty="0"/>
              <a:t>Completed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F3808D-F2F5-4582-A566-FF6CED344502}"/>
              </a:ext>
            </a:extLst>
          </p:cNvPr>
          <p:cNvSpPr txBox="1"/>
          <p:nvPr/>
        </p:nvSpPr>
        <p:spPr>
          <a:xfrm>
            <a:off x="6571881" y="4006142"/>
            <a:ext cx="50498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1320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Status</a:t>
            </a:r>
          </a:p>
          <a:p>
            <a:endParaRPr lang="en-US" dirty="0"/>
          </a:p>
          <a:p>
            <a:r>
              <a:rPr lang="en-US" dirty="0"/>
              <a:t>Project Leads are actively compiling data, both narrative and artifacts supporting implementation. Deadline for Project Leads to provide information is January 31, 2024.</a:t>
            </a:r>
          </a:p>
        </p:txBody>
      </p:sp>
    </p:spTree>
    <p:extLst>
      <p:ext uri="{BB962C8B-B14F-4D97-AF65-F5344CB8AC3E}">
        <p14:creationId xmlns:p14="http://schemas.microsoft.com/office/powerpoint/2010/main" val="926438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E8A979-D84B-41F1-8C6E-4EC7B19FC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910" y="1002310"/>
            <a:ext cx="5651790" cy="2889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CA79BB-0502-44C4-B3F4-F91D7331F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46" y="3088777"/>
            <a:ext cx="5461281" cy="31688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786758-EAC7-1E36-CBCD-59BBCC185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expenditures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4ED9DE-CECE-44CC-84AC-3540967E06FD}"/>
              </a:ext>
            </a:extLst>
          </p:cNvPr>
          <p:cNvSpPr txBox="1"/>
          <p:nvPr/>
        </p:nvSpPr>
        <p:spPr>
          <a:xfrm>
            <a:off x="784856" y="963811"/>
            <a:ext cx="436746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1320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Expenditure Reporting</a:t>
            </a:r>
          </a:p>
          <a:p>
            <a:endParaRPr lang="en-US" sz="2200" dirty="0"/>
          </a:p>
          <a:p>
            <a:pPr algn="ctr"/>
            <a:r>
              <a:rPr lang="en-US" sz="2200" dirty="0"/>
              <a:t>Not Started</a:t>
            </a:r>
          </a:p>
          <a:p>
            <a:pPr algn="ctr"/>
            <a:r>
              <a:rPr lang="en-US" sz="2200" dirty="0"/>
              <a:t>In Progress</a:t>
            </a:r>
          </a:p>
          <a:p>
            <a:pPr algn="ctr"/>
            <a:r>
              <a:rPr lang="en-US" sz="2200" dirty="0"/>
              <a:t>Completed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F3808D-F2F5-4582-A566-FF6CED344502}"/>
              </a:ext>
            </a:extLst>
          </p:cNvPr>
          <p:cNvSpPr txBox="1"/>
          <p:nvPr/>
        </p:nvSpPr>
        <p:spPr>
          <a:xfrm>
            <a:off x="6571881" y="4006142"/>
            <a:ext cx="504984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1320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Expenditure Status</a:t>
            </a:r>
          </a:p>
          <a:p>
            <a:endParaRPr lang="en-US" dirty="0"/>
          </a:p>
          <a:p>
            <a:r>
              <a:rPr lang="en-US" dirty="0"/>
              <a:t>Business Services and State &amp; Federal Programs are reviewing expenditures identified in the district’s financial system.</a:t>
            </a:r>
          </a:p>
        </p:txBody>
      </p:sp>
    </p:spTree>
    <p:extLst>
      <p:ext uri="{BB962C8B-B14F-4D97-AF65-F5344CB8AC3E}">
        <p14:creationId xmlns:p14="http://schemas.microsoft.com/office/powerpoint/2010/main" val="157532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79BFC-A898-489F-B7C6-648D055FA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overview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284188-D745-46EB-B555-8FD610030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018" y="1513267"/>
            <a:ext cx="7649424" cy="397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178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2691-3176-4EF7-AEBC-3A14FB5B1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overview for parents (BOP)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1D288C1-16A1-41C0-8318-895AA5F4B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073" y="1031740"/>
            <a:ext cx="6943576" cy="541718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F15538-5108-4787-A2B7-216F841B2908}"/>
              </a:ext>
            </a:extLst>
          </p:cNvPr>
          <p:cNvSpPr txBox="1">
            <a:spLocks/>
          </p:cNvSpPr>
          <p:nvPr/>
        </p:nvSpPr>
        <p:spPr>
          <a:xfrm>
            <a:off x="7483641" y="1315556"/>
            <a:ext cx="4299285" cy="4036090"/>
          </a:xfrm>
          <a:prstGeom prst="rect">
            <a:avLst/>
          </a:prstGeom>
          <a:ln w="50800">
            <a:solidFill>
              <a:schemeClr val="accent1"/>
            </a:solidFill>
            <a:prstDash val="dashDot"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900" b="1" dirty="0">
              <a:solidFill>
                <a:srgbClr val="F9AB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0"/>
              </a:spcBef>
            </a:pPr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 but Informative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9AB3F"/>
                </a:solidFill>
              </a:rPr>
              <a:t>Summarizes high level financial information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9AB3F"/>
                </a:solidFill>
              </a:rPr>
              <a:t>District revenue and expenditure amounts are gathered from Form 01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9AB3F"/>
                </a:solidFill>
              </a:rPr>
              <a:t>LCAP Action tables provide prior year and current LCFF amounts</a:t>
            </a:r>
          </a:p>
        </p:txBody>
      </p:sp>
    </p:spTree>
    <p:extLst>
      <p:ext uri="{BB962C8B-B14F-4D97-AF65-F5344CB8AC3E}">
        <p14:creationId xmlns:p14="http://schemas.microsoft.com/office/powerpoint/2010/main" val="320639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86758-EAC7-1E36-CBCD-59BBCC185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Control funding formula (LCFF)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1BA072-B297-4603-A91A-D9AC24E66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74" y="1106502"/>
            <a:ext cx="8259210" cy="508660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A149F20-B86B-480F-BD04-67C24662D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6491" y="1224643"/>
            <a:ext cx="3193926" cy="4120172"/>
          </a:xfrm>
          <a:ln w="50800">
            <a:solidFill>
              <a:schemeClr val="accent1"/>
            </a:solidFill>
            <a:prstDash val="dashDot"/>
          </a:ln>
        </p:spPr>
        <p:txBody>
          <a:bodyPr>
            <a:normAutofit fontScale="85000" lnSpcReduction="20000"/>
          </a:bodyPr>
          <a:lstStyle/>
          <a:p>
            <a:endParaRPr lang="en-US" sz="2100" b="1" dirty="0">
              <a:solidFill>
                <a:srgbClr val="F9AB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200" b="1" u="sng" dirty="0">
                <a:solidFill>
                  <a:srgbClr val="F9AB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Effective 2013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Focusing on needs of students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Funding decisions moved to the local (district) level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Eliminated and lifted many categorical program restrictions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Created the LCAP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Must address the 8 State Priorities</a:t>
            </a:r>
          </a:p>
        </p:txBody>
      </p:sp>
    </p:spTree>
    <p:extLst>
      <p:ext uri="{BB962C8B-B14F-4D97-AF65-F5344CB8AC3E}">
        <p14:creationId xmlns:p14="http://schemas.microsoft.com/office/powerpoint/2010/main" val="1885201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86758-EAC7-1E36-CBCD-59BBCC185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take at LCFF funding overview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8D351A-DDB7-43EF-9D13-790669467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44" y="1384979"/>
            <a:ext cx="7712631" cy="4088041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7EB1AC1-4436-4F73-84B1-6302C8D1305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578069" y="1731453"/>
            <a:ext cx="3402347" cy="3224006"/>
          </a:xfrm>
          <a:prstGeom prst="rect">
            <a:avLst/>
          </a:prstGeom>
          <a:ln w="50800">
            <a:solidFill>
              <a:srgbClr val="F9AB3F"/>
            </a:solidFill>
            <a:prstDash val="dashDot"/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900" b="1" dirty="0">
              <a:solidFill>
                <a:srgbClr val="F9AB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0"/>
              </a:spcBef>
            </a:pPr>
            <a:r>
              <a:rPr lang="en-US" sz="3200" b="1" u="sng" dirty="0">
                <a:solidFill>
                  <a:srgbClr val="F9AB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Calculating SUSD’s LCFF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3204B"/>
                </a:solidFill>
              </a:rPr>
              <a:t>Enrollment Data from CALPADS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3204B"/>
                </a:solidFill>
              </a:rPr>
              <a:t>Unduplicated Pupil Count Data from CALPADS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3204B"/>
                </a:solidFill>
              </a:rPr>
              <a:t>Per Student Base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3204B"/>
                </a:solidFill>
              </a:rPr>
              <a:t>Grade Span Adjustment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13204B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45494B-43E0-4F53-B0D9-7E6E1A6A8368}"/>
              </a:ext>
            </a:extLst>
          </p:cNvPr>
          <p:cNvSpPr txBox="1"/>
          <p:nvPr/>
        </p:nvSpPr>
        <p:spPr>
          <a:xfrm>
            <a:off x="523844" y="5772416"/>
            <a:ext cx="841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SJCOE calculates preliminary LCFF amounts in January/February and a finalizes in May after the Governor's May Revise budget release</a:t>
            </a:r>
          </a:p>
        </p:txBody>
      </p:sp>
    </p:spTree>
    <p:extLst>
      <p:ext uri="{BB962C8B-B14F-4D97-AF65-F5344CB8AC3E}">
        <p14:creationId xmlns:p14="http://schemas.microsoft.com/office/powerpoint/2010/main" val="2871255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C0E8C50-B067-47BE-89F5-304E0E6E21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274" y="1451351"/>
            <a:ext cx="7315263" cy="43270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DD4570-65BE-48BA-B047-C246FC94B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Hypothetical example and Interactive ACTIVITY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FF07BF-3C04-4EF0-9961-E399B0CB6354}"/>
              </a:ext>
            </a:extLst>
          </p:cNvPr>
          <p:cNvSpPr txBox="1"/>
          <p:nvPr/>
        </p:nvSpPr>
        <p:spPr>
          <a:xfrm>
            <a:off x="7679266" y="1168330"/>
            <a:ext cx="4301150" cy="4216539"/>
          </a:xfrm>
          <a:prstGeom prst="rect">
            <a:avLst/>
          </a:prstGeom>
          <a:noFill/>
          <a:ln w="50800">
            <a:solidFill>
              <a:srgbClr val="F9AB3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Would You Prioritize?</a:t>
            </a:r>
          </a:p>
          <a:p>
            <a:pPr algn="ctr"/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BASE: </a:t>
            </a:r>
          </a:p>
          <a:p>
            <a:pPr algn="ctr"/>
            <a:r>
              <a:rPr lang="en-US" sz="2400" dirty="0"/>
              <a:t>$50,000</a:t>
            </a:r>
          </a:p>
          <a:p>
            <a:pPr algn="ctr"/>
            <a:endParaRPr lang="en-US" sz="2400" dirty="0"/>
          </a:p>
          <a:p>
            <a:pPr algn="ctr"/>
            <a:r>
              <a:rPr lang="en-US" sz="2400" b="1" dirty="0">
                <a:solidFill>
                  <a:srgbClr val="00B050"/>
                </a:solidFill>
              </a:rPr>
              <a:t>SUPPLEMENTAL &amp; CONCENTRATION: </a:t>
            </a:r>
          </a:p>
          <a:p>
            <a:pPr algn="ctr"/>
            <a:r>
              <a:rPr lang="en-US" sz="2400" dirty="0"/>
              <a:t>$7,500</a:t>
            </a:r>
          </a:p>
          <a:p>
            <a:pPr algn="ctr"/>
            <a:endParaRPr lang="en-US" sz="2400" dirty="0"/>
          </a:p>
          <a:p>
            <a:pPr algn="ctr"/>
            <a:r>
              <a:rPr lang="en-US" sz="2400" b="1" dirty="0">
                <a:solidFill>
                  <a:srgbClr val="7030A0"/>
                </a:solidFill>
              </a:rPr>
              <a:t>CONCENTRATION 2.0:</a:t>
            </a:r>
          </a:p>
          <a:p>
            <a:pPr algn="ctr"/>
            <a:r>
              <a:rPr lang="en-US" sz="2400" dirty="0"/>
              <a:t>$5,000 </a:t>
            </a:r>
          </a:p>
        </p:txBody>
      </p:sp>
    </p:spTree>
    <p:extLst>
      <p:ext uri="{BB962C8B-B14F-4D97-AF65-F5344CB8AC3E}">
        <p14:creationId xmlns:p14="http://schemas.microsoft.com/office/powerpoint/2010/main" val="40353068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D58C5-25C6-46C8-8D3B-5313F7884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 grant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D1682-25B7-4C75-B17F-6D1A9630B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273" y="1079901"/>
            <a:ext cx="3824181" cy="5207168"/>
          </a:xfrm>
        </p:spPr>
        <p:txBody>
          <a:bodyPr>
            <a:normAutofit/>
          </a:bodyPr>
          <a:lstStyle/>
          <a:p>
            <a:r>
              <a:rPr lang="en-US" sz="2200" b="1" dirty="0">
                <a:solidFill>
                  <a:srgbClr val="C00000"/>
                </a:solidFill>
              </a:rPr>
              <a:t>SUSD’s Basic and Core Needs: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General education teaching staff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Clerical support staff for school sites,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Formulaic "base" staffing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Central support staff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General supplies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Utilities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Facilities, grounds, maintenance, repairs, and other basic operational functions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3B0B1C1-F852-406D-AFA9-E6DCFF1F158E}"/>
              </a:ext>
            </a:extLst>
          </p:cNvPr>
          <p:cNvSpPr txBox="1">
            <a:spLocks/>
          </p:cNvSpPr>
          <p:nvPr/>
        </p:nvSpPr>
        <p:spPr>
          <a:xfrm>
            <a:off x="4265518" y="1079901"/>
            <a:ext cx="4235451" cy="5207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C00000"/>
                </a:solidFill>
              </a:rPr>
              <a:t>Personal Basic and Core Needs: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Housing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Car (and Insurance)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Food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Childcare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Electricity/Gas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Water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Garbage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Cellphone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Internet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Cable (Basic local stations)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4ADA181-2DEC-4479-82B6-2CC66A152D09}"/>
              </a:ext>
            </a:extLst>
          </p:cNvPr>
          <p:cNvSpPr txBox="1">
            <a:spLocks/>
          </p:cNvSpPr>
          <p:nvPr/>
        </p:nvSpPr>
        <p:spPr>
          <a:xfrm>
            <a:off x="8453077" y="1079901"/>
            <a:ext cx="3486649" cy="5207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F9AB3F"/>
                </a:solidFill>
              </a:rPr>
              <a:t>Interactive Activity</a:t>
            </a:r>
          </a:p>
          <a:p>
            <a:r>
              <a:rPr lang="en-US" sz="2400" b="1" u="sng" dirty="0"/>
              <a:t>Question 1: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What are YOUR basic and core NEEDS?</a:t>
            </a:r>
          </a:p>
          <a:p>
            <a:endParaRPr lang="en-US" sz="1600" dirty="0"/>
          </a:p>
          <a:p>
            <a:r>
              <a:rPr lang="en-US" sz="2400" b="1" u="sng" dirty="0"/>
              <a:t>Question 2: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Are there any NEEDS not on the list? If so, why did you prioritize it as a basic and core NEED?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9BEACB-0378-415C-8D18-FB149C867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912" y="5937799"/>
            <a:ext cx="671024" cy="683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6A49D6-846F-442C-B4C0-12431BD9F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6000" y="5937799"/>
            <a:ext cx="671024" cy="6554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674933-88B6-459B-B615-68783AD5A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6088" y="5937799"/>
            <a:ext cx="683990" cy="683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A4C3C0-8964-48F7-A03A-500D9D2DE0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8808" y="5937799"/>
            <a:ext cx="671024" cy="686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10AE84-FC09-4D90-9896-71631B05B1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8562" y="5937799"/>
            <a:ext cx="671025" cy="6931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CBE426-1B64-4745-BE06-9373FF96E8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9953" y="5937799"/>
            <a:ext cx="671025" cy="67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312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86758-EAC7-1E36-CBCD-59BBCC185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Supplemental and concentration grant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A89B2B-F642-4A58-90B9-A9859DB9F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477" y="1177809"/>
            <a:ext cx="6374548" cy="43166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B37507-BC4B-449A-AE16-C7F2735B9F44}"/>
              </a:ext>
            </a:extLst>
          </p:cNvPr>
          <p:cNvSpPr/>
          <p:nvPr/>
        </p:nvSpPr>
        <p:spPr>
          <a:xfrm>
            <a:off x="7026442" y="1184506"/>
            <a:ext cx="4953973" cy="1446550"/>
          </a:xfrm>
          <a:prstGeom prst="rect">
            <a:avLst/>
          </a:prstGeom>
          <a:ln w="28575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F9AB3F"/>
                </a:solidFill>
              </a:rPr>
              <a:t>Supplemental Funds</a:t>
            </a:r>
            <a:r>
              <a:rPr lang="en-US" sz="2200" dirty="0">
                <a:solidFill>
                  <a:schemeClr val="dk1"/>
                </a:solidFill>
              </a:rPr>
              <a:t> equal 20% of the Adjusted Base Grant generated for each student identified as </a:t>
            </a:r>
            <a:r>
              <a:rPr lang="en-US" sz="2200" b="1" u="sng" dirty="0">
                <a:solidFill>
                  <a:schemeClr val="dk1"/>
                </a:solidFill>
              </a:rPr>
              <a:t>foster youth, English learner or low income</a:t>
            </a:r>
            <a:endParaRPr lang="en-US" sz="2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D221FC-0463-46AD-9D8D-D02D1AFB80F4}"/>
              </a:ext>
            </a:extLst>
          </p:cNvPr>
          <p:cNvSpPr/>
          <p:nvPr/>
        </p:nvSpPr>
        <p:spPr>
          <a:xfrm>
            <a:off x="7026442" y="2706858"/>
            <a:ext cx="4953973" cy="2787623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200" b="1" dirty="0">
                <a:solidFill>
                  <a:srgbClr val="7030A0"/>
                </a:solidFill>
              </a:rPr>
              <a:t>Concentration Funds</a:t>
            </a:r>
            <a:r>
              <a:rPr lang="en-US" sz="2200" b="1" dirty="0">
                <a:solidFill>
                  <a:srgbClr val="00B050"/>
                </a:solidFill>
              </a:rPr>
              <a:t> </a:t>
            </a:r>
            <a:r>
              <a:rPr lang="en-US" sz="2200" dirty="0">
                <a:solidFill>
                  <a:schemeClr val="dk1"/>
                </a:solidFill>
              </a:rPr>
              <a:t>equal 65% of the Adjusted Base Grant generated when student identified as </a:t>
            </a:r>
            <a:r>
              <a:rPr lang="en-US" sz="2200" b="1" u="sng" dirty="0">
                <a:solidFill>
                  <a:schemeClr val="dk1"/>
                </a:solidFill>
              </a:rPr>
              <a:t>foster youth, English learner or low income</a:t>
            </a:r>
            <a:r>
              <a:rPr lang="en-US" sz="2200" dirty="0">
                <a:solidFill>
                  <a:schemeClr val="dk1"/>
                </a:solidFill>
              </a:rPr>
              <a:t> comprise more than 55% or more of the district enrollment, generated for each student above that threshold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64278B-6CC5-41FC-996E-9A7CD9DE1477}"/>
              </a:ext>
            </a:extLst>
          </p:cNvPr>
          <p:cNvSpPr txBox="1"/>
          <p:nvPr/>
        </p:nvSpPr>
        <p:spPr>
          <a:xfrm>
            <a:off x="523844" y="5772416"/>
            <a:ext cx="841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SJCOE calculates preliminary LCFF amounts in January/February and a finalizes in May after the Governor's May Revise budget release</a:t>
            </a:r>
          </a:p>
        </p:txBody>
      </p:sp>
    </p:spTree>
    <p:extLst>
      <p:ext uri="{BB962C8B-B14F-4D97-AF65-F5344CB8AC3E}">
        <p14:creationId xmlns:p14="http://schemas.microsoft.com/office/powerpoint/2010/main" val="3021086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C44CC-D012-4988-977B-9125FF718F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9972" y="3505554"/>
            <a:ext cx="9568050" cy="1508866"/>
          </a:xfrm>
        </p:spPr>
        <p:txBody>
          <a:bodyPr/>
          <a:lstStyle/>
          <a:p>
            <a:r>
              <a:rPr lang="en-US" sz="7000" dirty="0">
                <a:solidFill>
                  <a:srgbClr val="FF0000"/>
                </a:solidFill>
              </a:rPr>
              <a:t>Recording in session</a:t>
            </a:r>
          </a:p>
        </p:txBody>
      </p:sp>
    </p:spTree>
    <p:extLst>
      <p:ext uri="{BB962C8B-B14F-4D97-AF65-F5344CB8AC3E}">
        <p14:creationId xmlns:p14="http://schemas.microsoft.com/office/powerpoint/2010/main" val="1046543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D58C5-25C6-46C8-8D3B-5313F7884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 and concentration grant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D1682-25B7-4C75-B17F-6D1A9630B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273" y="1079901"/>
            <a:ext cx="3824181" cy="5207168"/>
          </a:xfrm>
        </p:spPr>
        <p:txBody>
          <a:bodyPr>
            <a:norm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SUSD’s Wants: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Tutoring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Intervention Programs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Bilingual supports &amp; staff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Arts programming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Field Trips/Science Camp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Student Clubs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Technology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Career Pathways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College Visits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Social Emotional supports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3B0B1C1-F852-406D-AFA9-E6DCFF1F158E}"/>
              </a:ext>
            </a:extLst>
          </p:cNvPr>
          <p:cNvSpPr txBox="1">
            <a:spLocks/>
          </p:cNvSpPr>
          <p:nvPr/>
        </p:nvSpPr>
        <p:spPr>
          <a:xfrm>
            <a:off x="4265518" y="1079901"/>
            <a:ext cx="4235451" cy="5207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B050"/>
                </a:solidFill>
              </a:rPr>
              <a:t>Personal Wants: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Luxury Housing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Luxury Car (and Insurance)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Dining/Restaurants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Movies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Toys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Disney+/HBO/DirectTV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Camping/Staycation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Video Games/V-Bucks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Hair/Nails/Salon Treatments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Student Activities (Prom)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4ADA181-2DEC-4479-82B6-2CC66A152D09}"/>
              </a:ext>
            </a:extLst>
          </p:cNvPr>
          <p:cNvSpPr txBox="1">
            <a:spLocks/>
          </p:cNvSpPr>
          <p:nvPr/>
        </p:nvSpPr>
        <p:spPr>
          <a:xfrm>
            <a:off x="8453077" y="1079901"/>
            <a:ext cx="3486649" cy="5207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F9AB3F"/>
                </a:solidFill>
              </a:rPr>
              <a:t>Interactive Activity</a:t>
            </a:r>
          </a:p>
          <a:p>
            <a:r>
              <a:rPr lang="en-US" sz="2400" b="1" u="sng" dirty="0"/>
              <a:t>Question 1: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What are YOUR WANTS?</a:t>
            </a:r>
          </a:p>
          <a:p>
            <a:endParaRPr lang="en-US" sz="1600" dirty="0"/>
          </a:p>
          <a:p>
            <a:r>
              <a:rPr lang="en-US" sz="2400" b="1" u="sng" dirty="0"/>
              <a:t>Question 2: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Are there any WANTS not on the list? If so, why did you prioritize it as a WANT?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9BEACB-0378-415C-8D18-FB149C867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912" y="5937799"/>
            <a:ext cx="671024" cy="683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6A49D6-846F-442C-B4C0-12431BD9F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6000" y="5937799"/>
            <a:ext cx="671024" cy="6554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674933-88B6-459B-B615-68783AD5A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6088" y="5937799"/>
            <a:ext cx="683990" cy="683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A4C3C0-8964-48F7-A03A-500D9D2DE0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8808" y="5937799"/>
            <a:ext cx="671024" cy="686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10AE84-FC09-4D90-9896-71631B05B1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8562" y="5937799"/>
            <a:ext cx="671025" cy="6931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CBE426-1B64-4745-BE06-9373FF96E8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9953" y="5937799"/>
            <a:ext cx="671025" cy="6736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CC785D-059E-42F2-BE9A-01505CE270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9350" y="5937799"/>
            <a:ext cx="671025" cy="6818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85E557-8AB1-4F5E-9918-BC18A88B07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4988" y="5937799"/>
            <a:ext cx="674078" cy="69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98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86758-EAC7-1E36-CBCD-59BBCC185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Concentration grant 2.0 (15% Add 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EBC29C-87D3-43CB-B2EC-72B4C189E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44" y="1170957"/>
            <a:ext cx="7947522" cy="45160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5DEF05-1816-40F6-8ED1-D63E6887675E}"/>
              </a:ext>
            </a:extLst>
          </p:cNvPr>
          <p:cNvSpPr/>
          <p:nvPr/>
        </p:nvSpPr>
        <p:spPr>
          <a:xfrm>
            <a:off x="8854933" y="1488870"/>
            <a:ext cx="3125483" cy="3713389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b="1" dirty="0">
                <a:solidFill>
                  <a:srgbClr val="4F81BD"/>
                </a:solidFill>
              </a:rPr>
              <a:t>Specific Staff Support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endParaRPr lang="en-US" sz="800" b="1" dirty="0">
              <a:solidFill>
                <a:srgbClr val="4F81BD"/>
              </a:solidFill>
            </a:endParaRPr>
          </a:p>
          <a:p>
            <a:pPr marL="285750" lvl="0" indent="-285750">
              <a:lnSpc>
                <a:spcPct val="115000"/>
              </a:lnSpc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dk1"/>
                </a:solidFill>
              </a:rPr>
              <a:t>Student Support Technicians</a:t>
            </a:r>
          </a:p>
          <a:p>
            <a:pPr marL="285750" lvl="0" indent="-285750">
              <a:lnSpc>
                <a:spcPct val="115000"/>
              </a:lnSpc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dk1"/>
                </a:solidFill>
              </a:rPr>
              <a:t>Bilingual Assistants</a:t>
            </a:r>
          </a:p>
          <a:p>
            <a:pPr marL="285750" lvl="0" indent="-285750">
              <a:lnSpc>
                <a:spcPct val="115000"/>
              </a:lnSpc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dk1"/>
                </a:solidFill>
              </a:rPr>
              <a:t>Library Media Assistants</a:t>
            </a:r>
          </a:p>
          <a:p>
            <a:pPr marL="285750" lvl="0" indent="-285750">
              <a:lnSpc>
                <a:spcPct val="115000"/>
              </a:lnSpc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dk1"/>
                </a:solidFill>
              </a:rPr>
              <a:t>School Psychologist</a:t>
            </a:r>
          </a:p>
          <a:p>
            <a:pPr marL="285750" lvl="0" indent="-285750">
              <a:lnSpc>
                <a:spcPct val="115000"/>
              </a:lnSpc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dk1"/>
                </a:solidFill>
              </a:rPr>
              <a:t>Custodians</a:t>
            </a:r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endParaRPr lang="en-US" dirty="0">
              <a:solidFill>
                <a:schemeClr val="dk1"/>
              </a:solidFill>
            </a:endParaRPr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dirty="0">
                <a:solidFill>
                  <a:schemeClr val="dk1"/>
                </a:solidFill>
              </a:rPr>
              <a:t>Descriptions of how direct support personnel were identified in located in the 23-24 LCAP on page 218.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61A695-B9AE-47E5-9B53-B7D10FE84DAB}"/>
              </a:ext>
            </a:extLst>
          </p:cNvPr>
          <p:cNvSpPr txBox="1"/>
          <p:nvPr/>
        </p:nvSpPr>
        <p:spPr>
          <a:xfrm>
            <a:off x="523844" y="5772416"/>
            <a:ext cx="841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SJCOE calculates preliminary LCFF amounts in January/February and a finalizes in May after the Governor's May Revise budget release</a:t>
            </a:r>
          </a:p>
        </p:txBody>
      </p:sp>
    </p:spTree>
    <p:extLst>
      <p:ext uri="{BB962C8B-B14F-4D97-AF65-F5344CB8AC3E}">
        <p14:creationId xmlns:p14="http://schemas.microsoft.com/office/powerpoint/2010/main" val="9679515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D58C5-25C6-46C8-8D3B-5313F7884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concentration grant 2.0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D1682-25B7-4C75-B17F-6D1A9630B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273" y="1079901"/>
            <a:ext cx="3824181" cy="5207168"/>
          </a:xfrm>
        </p:spPr>
        <p:txBody>
          <a:bodyPr>
            <a:normAutofit/>
          </a:bodyPr>
          <a:lstStyle/>
          <a:p>
            <a:r>
              <a:rPr lang="en-US" sz="2200" b="1" dirty="0">
                <a:solidFill>
                  <a:srgbClr val="7030A0"/>
                </a:solidFill>
              </a:rPr>
              <a:t>SUSD’s “extra” Wants: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Student Support Technicians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Bilingual Assistants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Library Media Assistants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School Psychologist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Custodians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3B0B1C1-F852-406D-AFA9-E6DCFF1F158E}"/>
              </a:ext>
            </a:extLst>
          </p:cNvPr>
          <p:cNvSpPr txBox="1">
            <a:spLocks/>
          </p:cNvSpPr>
          <p:nvPr/>
        </p:nvSpPr>
        <p:spPr>
          <a:xfrm>
            <a:off x="4265518" y="1079901"/>
            <a:ext cx="4235451" cy="5207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7030A0"/>
                </a:solidFill>
              </a:rPr>
              <a:t>Personal “extra” Wants: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Cruise/Disney World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Motorcycle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RV/Travel Trailer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Vacation Home/Timeshare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Boat/Jet Ski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4ADA181-2DEC-4479-82B6-2CC66A152D09}"/>
              </a:ext>
            </a:extLst>
          </p:cNvPr>
          <p:cNvSpPr txBox="1">
            <a:spLocks/>
          </p:cNvSpPr>
          <p:nvPr/>
        </p:nvSpPr>
        <p:spPr>
          <a:xfrm>
            <a:off x="8453077" y="1079901"/>
            <a:ext cx="3486649" cy="5207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F9AB3F"/>
                </a:solidFill>
              </a:rPr>
              <a:t>Interactive Activity</a:t>
            </a:r>
          </a:p>
          <a:p>
            <a:r>
              <a:rPr lang="en-US" sz="2400" b="1" u="sng" dirty="0"/>
              <a:t>Question 1: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What are YOUR “extra” WANTS?</a:t>
            </a:r>
          </a:p>
          <a:p>
            <a:endParaRPr lang="en-US" sz="1600" dirty="0"/>
          </a:p>
          <a:p>
            <a:r>
              <a:rPr lang="en-US" sz="2400" b="1" u="sng" dirty="0"/>
              <a:t>Question 2: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Are there any “extra” WANTS not on the list? If so, why did you prioritize it as an “extra” WANT?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9BEACB-0378-415C-8D18-FB149C867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912" y="5937799"/>
            <a:ext cx="671024" cy="683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6A49D6-846F-442C-B4C0-12431BD9F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6000" y="5937799"/>
            <a:ext cx="671024" cy="6554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674933-88B6-459B-B615-68783AD5A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6088" y="5937799"/>
            <a:ext cx="683990" cy="683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A4C3C0-8964-48F7-A03A-500D9D2DE0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8808" y="5937799"/>
            <a:ext cx="671024" cy="686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10AE84-FC09-4D90-9896-71631B05B1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8562" y="5937799"/>
            <a:ext cx="671025" cy="6931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CBE426-1B64-4745-BE06-9373FF96E8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9953" y="5937799"/>
            <a:ext cx="671025" cy="6736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CC785D-059E-42F2-BE9A-01505CE270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9350" y="5937799"/>
            <a:ext cx="671025" cy="6818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85E557-8AB1-4F5E-9918-BC18A88B07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4988" y="5937799"/>
            <a:ext cx="674078" cy="69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108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86758-EAC7-1E36-CBCD-59BBCC185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Equity multiplier (1)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018BD8-4601-407E-AE91-73AB90F17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74" y="1228612"/>
            <a:ext cx="8801307" cy="49467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8E918B-19C0-4A9E-8C19-BE704B2B216A}"/>
              </a:ext>
            </a:extLst>
          </p:cNvPr>
          <p:cNvSpPr/>
          <p:nvPr/>
        </p:nvSpPr>
        <p:spPr>
          <a:xfrm>
            <a:off x="9282314" y="3271339"/>
            <a:ext cx="2698102" cy="2120645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endParaRPr lang="en-US" b="1" dirty="0">
              <a:solidFill>
                <a:srgbClr val="4F81BD"/>
              </a:solidFill>
            </a:endParaRP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b="1" dirty="0">
                <a:solidFill>
                  <a:srgbClr val="4F81BD"/>
                </a:solidFill>
              </a:rPr>
              <a:t>Who Are These Sites?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endParaRPr lang="en-US" sz="800" b="1" dirty="0">
              <a:solidFill>
                <a:srgbClr val="4F81BD"/>
              </a:solidFill>
            </a:endParaRPr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dirty="0">
                <a:solidFill>
                  <a:schemeClr val="dk1"/>
                </a:solidFill>
              </a:rPr>
              <a:t>The district is pending identification of school sites from the CDE. </a:t>
            </a:r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endParaRPr lang="en-US" dirty="0">
              <a:solidFill>
                <a:schemeClr val="dk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3FC43E-388D-4AD2-86E1-0875DDAC1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890" y="1075265"/>
            <a:ext cx="2410950" cy="191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901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86758-EAC7-1E36-CBCD-59BBCC185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Equity multiplier (2)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B35012-E8B4-427A-92CF-6AF637AE8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73" y="1127461"/>
            <a:ext cx="8801619" cy="49549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4AE750-DC2F-4104-9341-E76D7424B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36496">
            <a:off x="9436643" y="1352632"/>
            <a:ext cx="2295404" cy="16037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A6639F-3ECA-43E8-AD9D-92D01D500056}"/>
              </a:ext>
            </a:extLst>
          </p:cNvPr>
          <p:cNvSpPr/>
          <p:nvPr/>
        </p:nvSpPr>
        <p:spPr>
          <a:xfrm>
            <a:off x="9282314" y="3271339"/>
            <a:ext cx="2698102" cy="2120645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b="1" dirty="0">
                <a:solidFill>
                  <a:srgbClr val="4F81BD"/>
                </a:solidFill>
              </a:rPr>
              <a:t>Future Information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endParaRPr lang="en-US" sz="800" b="1" dirty="0">
              <a:solidFill>
                <a:srgbClr val="4F81BD"/>
              </a:solidFill>
            </a:endParaRPr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dirty="0">
                <a:solidFill>
                  <a:schemeClr val="dk1"/>
                </a:solidFill>
              </a:rPr>
              <a:t>SUSD will provide more details of identified schools and obtain feedback from Interest Holders (aka Educational Partners). </a:t>
            </a:r>
          </a:p>
        </p:txBody>
      </p:sp>
    </p:spTree>
    <p:extLst>
      <p:ext uri="{BB962C8B-B14F-4D97-AF65-F5344CB8AC3E}">
        <p14:creationId xmlns:p14="http://schemas.microsoft.com/office/powerpoint/2010/main" val="21955745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FECFE-9EDF-4B85-87A1-ADDD7F45B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lcap engagement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520CF-C875-4431-9BFA-163E6B2A8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u="sng" dirty="0"/>
              <a:t>FOCUSED TOPIC</a:t>
            </a:r>
            <a:r>
              <a:rPr lang="en-US" dirty="0"/>
              <a:t>:</a:t>
            </a:r>
          </a:p>
          <a:p>
            <a:r>
              <a:rPr lang="en-US" dirty="0"/>
              <a:t>Data Analysis / District Areas of Need</a:t>
            </a:r>
          </a:p>
          <a:p>
            <a:endParaRPr lang="en-US" dirty="0"/>
          </a:p>
          <a:p>
            <a:r>
              <a:rPr lang="en-US" u="sng" dirty="0"/>
              <a:t>DATE</a:t>
            </a:r>
            <a:r>
              <a:rPr lang="en-US" dirty="0"/>
              <a:t>:</a:t>
            </a:r>
          </a:p>
          <a:p>
            <a:r>
              <a:rPr lang="en-US" dirty="0"/>
              <a:t>February 9, 2024</a:t>
            </a:r>
          </a:p>
          <a:p>
            <a:endParaRPr lang="en-US" dirty="0"/>
          </a:p>
          <a:p>
            <a:r>
              <a:rPr lang="en-US" u="sng" dirty="0"/>
              <a:t>TIME</a:t>
            </a:r>
            <a:r>
              <a:rPr lang="en-US" dirty="0"/>
              <a:t>:</a:t>
            </a:r>
          </a:p>
          <a:p>
            <a:r>
              <a:rPr lang="en-US" dirty="0"/>
              <a:t>9:00 a.m. – 10:30 a.m. – Zoom (</a:t>
            </a:r>
            <a:r>
              <a:rPr lang="en-US" dirty="0">
                <a:hlinkClick r:id="rId2"/>
              </a:rPr>
              <a:t>https://us06web.zoom.us/j/88016804412</a:t>
            </a:r>
            <a:r>
              <a:rPr lang="en-US" dirty="0"/>
              <a:t>)</a:t>
            </a:r>
          </a:p>
          <a:p>
            <a:r>
              <a:rPr lang="en-US" dirty="0"/>
              <a:t>5:30 p.m. – 7:00 p.m. – In Person @ Madison Elementary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2944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EF0D7-E2B5-8D48-E445-FD84DA22C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LCAP Engagement in 2023-2024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CA274-B337-89F6-79E8-4986C350F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6662" y="1684951"/>
            <a:ext cx="8993395" cy="483119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11/28: Introduction: LCAP Fundamentals</a:t>
            </a:r>
          </a:p>
          <a:p>
            <a:r>
              <a:rPr lang="en-US" dirty="0"/>
              <a:t>12/04: Current District Priorities – 2023-2024 School Year</a:t>
            </a:r>
          </a:p>
          <a:p>
            <a:r>
              <a:rPr lang="en-US" dirty="0"/>
              <a:t>01/19: LCAP Mid-Year Update and Funding</a:t>
            </a:r>
          </a:p>
          <a:p>
            <a:r>
              <a:rPr lang="en-US" dirty="0"/>
              <a:t>02/09: Data Analysis / District Areas of Need</a:t>
            </a:r>
          </a:p>
          <a:p>
            <a:r>
              <a:rPr lang="en-US" dirty="0"/>
              <a:t>02/19: Budget Projections</a:t>
            </a:r>
          </a:p>
          <a:p>
            <a:r>
              <a:rPr lang="en-US" dirty="0"/>
              <a:t>03/05: Survey Results and Key Findings</a:t>
            </a:r>
          </a:p>
          <a:p>
            <a:r>
              <a:rPr lang="en-US" dirty="0"/>
              <a:t>03/08: Identified District Goals/Activities</a:t>
            </a:r>
          </a:p>
          <a:p>
            <a:endParaRPr lang="en-US" dirty="0"/>
          </a:p>
          <a:p>
            <a:r>
              <a:rPr lang="en-US" dirty="0"/>
              <a:t>* April 2024: Post Draft 2024-2027 LCAP</a:t>
            </a:r>
          </a:p>
          <a:p>
            <a:r>
              <a:rPr lang="en-US" dirty="0"/>
              <a:t>* May 2024: Public Hearing 2024-2027 LCAP</a:t>
            </a:r>
          </a:p>
          <a:p>
            <a:r>
              <a:rPr lang="en-US" dirty="0"/>
              <a:t>* June 2024: Board Adoption 2024-2027 LCAP</a:t>
            </a:r>
          </a:p>
        </p:txBody>
      </p:sp>
    </p:spTree>
    <p:extLst>
      <p:ext uri="{BB962C8B-B14F-4D97-AF65-F5344CB8AC3E}">
        <p14:creationId xmlns:p14="http://schemas.microsoft.com/office/powerpoint/2010/main" val="10666650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324EF-1A0B-A8D7-E40D-DB70CF86C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545" y="3429000"/>
            <a:ext cx="8927088" cy="1508866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DBCB68E-14CA-43ED-BC60-099D15D8D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998" y="742615"/>
            <a:ext cx="2940201" cy="471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70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86758-EAC7-1E36-CBCD-59BBCC185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587D2-B257-FD2C-45BB-1C71E623E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009" y="1021278"/>
            <a:ext cx="11412187" cy="5265791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Welcome / Opening</a:t>
            </a:r>
          </a:p>
          <a:p>
            <a:pPr algn="ctr"/>
            <a:r>
              <a:rPr lang="en-US" sz="3200" b="1" dirty="0"/>
              <a:t>Superintendent Dr. Michelle Rodriguez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A883D9-1F07-4CF3-B8A7-3BC12AB7F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53" y="2157698"/>
            <a:ext cx="5167808" cy="3464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3ED1B0-F925-45B6-A7CA-4B6514A91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70" y="2174657"/>
            <a:ext cx="2699179" cy="34648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E70DED-609C-4F22-80F1-DA086374BADB}"/>
              </a:ext>
            </a:extLst>
          </p:cNvPr>
          <p:cNvSpPr/>
          <p:nvPr/>
        </p:nvSpPr>
        <p:spPr>
          <a:xfrm>
            <a:off x="9112812" y="2552690"/>
            <a:ext cx="269917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English:</a:t>
            </a:r>
            <a:r>
              <a:rPr lang="en-US" sz="1400" dirty="0">
                <a:hlinkClick r:id="rId4"/>
              </a:rPr>
              <a:t> https://www.stocktonusd.net/cms/lib/CA01902791/Centricity/Domain/142/SUSD%20State%20of%20the%20District%202023%20-%20English.pdf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Spanish:</a:t>
            </a:r>
          </a:p>
          <a:p>
            <a:r>
              <a:rPr lang="en-US" sz="1400" dirty="0">
                <a:hlinkClick r:id="rId5"/>
              </a:rPr>
              <a:t>https://www.stocktonusd.net/cms/lib/CA01902791/Centricity/Domain/142/SUSD%20State%20of%20the%20District%202023%20-%20Spanish.pdf</a:t>
            </a:r>
            <a:endParaRPr lang="en-US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52699D-49E9-45CE-AA60-7A93E6E0FCF0}"/>
              </a:ext>
            </a:extLst>
          </p:cNvPr>
          <p:cNvSpPr/>
          <p:nvPr/>
        </p:nvSpPr>
        <p:spPr>
          <a:xfrm>
            <a:off x="1234184" y="5836722"/>
            <a:ext cx="3998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https://www.stocktonusd.net/Page/17757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583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86758-EAC7-1E36-CBCD-59BBCC185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RELEASE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587D2-B257-FD2C-45BB-1C71E623E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009" y="1021278"/>
            <a:ext cx="11412187" cy="5265791"/>
          </a:xfrm>
        </p:spPr>
        <p:txBody>
          <a:bodyPr>
            <a:normAutofit/>
          </a:bodyPr>
          <a:lstStyle/>
          <a:p>
            <a:pPr algn="r"/>
            <a:endParaRPr lang="en-US" sz="3200" b="1" dirty="0"/>
          </a:p>
          <a:p>
            <a:pPr algn="r"/>
            <a:endParaRPr lang="en-US" sz="3200" b="1" dirty="0"/>
          </a:p>
          <a:p>
            <a:pPr algn="r"/>
            <a:r>
              <a:rPr lang="en-US" sz="3200" b="1" dirty="0"/>
              <a:t>“ALL OF SUSD” Dashboard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7B7780-A4FC-4198-BA61-E32028358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603" y="1165531"/>
            <a:ext cx="5892578" cy="49772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9130C3C-2138-4F93-B6EA-EE1B6BD4952B}"/>
              </a:ext>
            </a:extLst>
          </p:cNvPr>
          <p:cNvSpPr/>
          <p:nvPr/>
        </p:nvSpPr>
        <p:spPr>
          <a:xfrm>
            <a:off x="8131625" y="3007842"/>
            <a:ext cx="36803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hlinkClick r:id="rId3"/>
              </a:rPr>
              <a:t>www.allofsusd.net</a:t>
            </a:r>
            <a:r>
              <a:rPr lang="en-U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2065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86758-EAC7-1E36-CBCD-59BBCC185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587D2-B257-FD2C-45BB-1C71E623E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009" y="1021278"/>
            <a:ext cx="11412187" cy="5199048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200" b="1" dirty="0"/>
              <a:t>Mid-Year Update and Funding</a:t>
            </a:r>
          </a:p>
          <a:p>
            <a:pPr algn="ctr"/>
            <a:endParaRPr lang="en-US" sz="1300" b="1" dirty="0"/>
          </a:p>
          <a:p>
            <a:r>
              <a:rPr lang="en-US" sz="3200" dirty="0"/>
              <a:t>Topics: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LCAP Engagement In 2023-2024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LCAP and SUSD Guiding Principles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Prior Engagement Session Recap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Opportunities to Build Trust Through Authentic Engagement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Mid-Year Update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Funding Overview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Next LCAP Engagement Session</a:t>
            </a:r>
          </a:p>
        </p:txBody>
      </p:sp>
    </p:spTree>
    <p:extLst>
      <p:ext uri="{BB962C8B-B14F-4D97-AF65-F5344CB8AC3E}">
        <p14:creationId xmlns:p14="http://schemas.microsoft.com/office/powerpoint/2010/main" val="1287024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EF0D7-E2B5-8D48-E445-FD84DA22C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LCAP Engagement in 2023-2024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CA274-B337-89F6-79E8-4986C350F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6662" y="1684951"/>
            <a:ext cx="8993395" cy="483119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11/28: Introduction: LCAP Fundamentals</a:t>
            </a:r>
          </a:p>
          <a:p>
            <a:r>
              <a:rPr lang="en-US" dirty="0"/>
              <a:t>12/04: Current District Priorities – 2023-2024 School Year</a:t>
            </a:r>
          </a:p>
          <a:p>
            <a:r>
              <a:rPr lang="en-US" sz="4000" dirty="0">
                <a:solidFill>
                  <a:srgbClr val="FF0000"/>
                </a:solidFill>
              </a:rPr>
              <a:t>01/19: LCAP Mid-Year Update and Funding</a:t>
            </a:r>
          </a:p>
          <a:p>
            <a:r>
              <a:rPr lang="en-US" dirty="0"/>
              <a:t>02/09: Data Analysis / District Areas of Need</a:t>
            </a:r>
          </a:p>
          <a:p>
            <a:r>
              <a:rPr lang="en-US" dirty="0"/>
              <a:t>02/19: Budget Projections</a:t>
            </a:r>
          </a:p>
          <a:p>
            <a:r>
              <a:rPr lang="en-US" dirty="0"/>
              <a:t>03/05: Survey Results and Key Findings</a:t>
            </a:r>
          </a:p>
          <a:p>
            <a:r>
              <a:rPr lang="en-US" dirty="0"/>
              <a:t>03/08: Identified District Goals/Activities</a:t>
            </a:r>
          </a:p>
          <a:p>
            <a:endParaRPr lang="en-US" dirty="0"/>
          </a:p>
          <a:p>
            <a:r>
              <a:rPr lang="en-US" dirty="0"/>
              <a:t>* April 2024: Post Draft 2024-2027 LCAP</a:t>
            </a:r>
          </a:p>
          <a:p>
            <a:r>
              <a:rPr lang="en-US" dirty="0"/>
              <a:t>* May 2024: Public Hearing 2024-2027 LCAP</a:t>
            </a:r>
          </a:p>
          <a:p>
            <a:r>
              <a:rPr lang="en-US" dirty="0"/>
              <a:t>* June 2024: Board Adoption 2024-2027 LCAP</a:t>
            </a:r>
          </a:p>
        </p:txBody>
      </p:sp>
    </p:spTree>
    <p:extLst>
      <p:ext uri="{BB962C8B-B14F-4D97-AF65-F5344CB8AC3E}">
        <p14:creationId xmlns:p14="http://schemas.microsoft.com/office/powerpoint/2010/main" val="3561292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17D6D-DECF-4926-94F7-3B0845C7C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LCAP and SUSD Guiding principles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BFC8F2-F5CC-47EA-AFE1-FC956822BACB}"/>
              </a:ext>
            </a:extLst>
          </p:cNvPr>
          <p:cNvSpPr/>
          <p:nvPr/>
        </p:nvSpPr>
        <p:spPr>
          <a:xfrm>
            <a:off x="3155576" y="1806298"/>
            <a:ext cx="5880847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600" dirty="0">
                <a:solidFill>
                  <a:srgbClr val="F9AB3F"/>
                </a:solidFill>
              </a:rPr>
              <a:t>IMPROVING </a:t>
            </a:r>
          </a:p>
          <a:p>
            <a:pPr algn="ctr"/>
            <a:endParaRPr lang="en-US" sz="4600" dirty="0">
              <a:solidFill>
                <a:srgbClr val="F9AB3F"/>
              </a:solidFill>
            </a:endParaRPr>
          </a:p>
          <a:p>
            <a:pPr algn="ctr"/>
            <a:r>
              <a:rPr lang="en-US" sz="4600" dirty="0">
                <a:solidFill>
                  <a:srgbClr val="F9AB3F"/>
                </a:solidFill>
              </a:rPr>
              <a:t>STUDENT </a:t>
            </a:r>
          </a:p>
          <a:p>
            <a:pPr algn="ctr"/>
            <a:endParaRPr lang="en-US" sz="4600" dirty="0">
              <a:solidFill>
                <a:srgbClr val="F9AB3F"/>
              </a:solidFill>
            </a:endParaRPr>
          </a:p>
          <a:p>
            <a:pPr algn="ctr"/>
            <a:r>
              <a:rPr lang="en-US" sz="4600" dirty="0">
                <a:solidFill>
                  <a:srgbClr val="F9AB3F"/>
                </a:solidFill>
              </a:rPr>
              <a:t>OUTCOMES</a:t>
            </a:r>
          </a:p>
        </p:txBody>
      </p:sp>
    </p:spTree>
    <p:extLst>
      <p:ext uri="{BB962C8B-B14F-4D97-AF65-F5344CB8AC3E}">
        <p14:creationId xmlns:p14="http://schemas.microsoft.com/office/powerpoint/2010/main" val="3033418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86758-EAC7-1E36-CBCD-59BBCC185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LCAP Guiding Principles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260921A-4444-474A-8BCD-67E51EC787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606" y="1122340"/>
            <a:ext cx="9045715" cy="51359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C0F606-2788-499D-9FEB-E061542BA9FC}"/>
              </a:ext>
            </a:extLst>
          </p:cNvPr>
          <p:cNvSpPr txBox="1"/>
          <p:nvPr/>
        </p:nvSpPr>
        <p:spPr>
          <a:xfrm>
            <a:off x="9378653" y="1320689"/>
            <a:ext cx="260176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0C97C"/>
                </a:solidFill>
              </a:rPr>
              <a:t>Transparency in SUSD</a:t>
            </a:r>
          </a:p>
          <a:p>
            <a:r>
              <a:rPr lang="en-US" dirty="0"/>
              <a:t>Inclusive communication and information to support decisions.</a:t>
            </a:r>
          </a:p>
          <a:p>
            <a:endParaRPr lang="en-US" sz="1000" dirty="0"/>
          </a:p>
          <a:p>
            <a:r>
              <a:rPr lang="en-US" dirty="0">
                <a:solidFill>
                  <a:srgbClr val="71BED2"/>
                </a:solidFill>
              </a:rPr>
              <a:t>Equity in SUSD</a:t>
            </a:r>
          </a:p>
          <a:p>
            <a:r>
              <a:rPr lang="en-US" dirty="0"/>
              <a:t>Supporting students not on what is fair or equal, but equitable.</a:t>
            </a:r>
          </a:p>
          <a:p>
            <a:endParaRPr lang="en-US" sz="1000" dirty="0"/>
          </a:p>
          <a:p>
            <a:r>
              <a:rPr lang="en-US" dirty="0">
                <a:solidFill>
                  <a:srgbClr val="749CCB"/>
                </a:solidFill>
              </a:rPr>
              <a:t>Subsidiarity in SUSD</a:t>
            </a:r>
          </a:p>
          <a:p>
            <a:r>
              <a:rPr lang="en-US" dirty="0"/>
              <a:t>Lowest level of decision-making, which is based on data and identified needs with input from educational partners.</a:t>
            </a:r>
          </a:p>
        </p:txBody>
      </p:sp>
    </p:spTree>
    <p:extLst>
      <p:ext uri="{BB962C8B-B14F-4D97-AF65-F5344CB8AC3E}">
        <p14:creationId xmlns:p14="http://schemas.microsoft.com/office/powerpoint/2010/main" val="425037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USD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3204B"/>
      </a:accent1>
      <a:accent2>
        <a:srgbClr val="F2A63B"/>
      </a:accent2>
      <a:accent3>
        <a:srgbClr val="36AFCE"/>
      </a:accent3>
      <a:accent4>
        <a:srgbClr val="1D6FA9"/>
      </a:accent4>
      <a:accent5>
        <a:srgbClr val="B74919"/>
      </a:accent5>
      <a:accent6>
        <a:srgbClr val="F2A63B"/>
      </a:accent6>
      <a:hlink>
        <a:srgbClr val="6DAA2D"/>
      </a:hlink>
      <a:folHlink>
        <a:srgbClr val="5975D4"/>
      </a:folHlink>
    </a:clrScheme>
    <a:fontScheme name="ASR Windows Font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2409</TotalTime>
  <Words>1663</Words>
  <Application>Microsoft Office PowerPoint</Application>
  <PresentationFormat>Widescreen</PresentationFormat>
  <Paragraphs>351</Paragraphs>
  <Slides>37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Bahnschrift SemiLight Condensed</vt:lpstr>
      <vt:lpstr>Calibri</vt:lpstr>
      <vt:lpstr>Calibri Light</vt:lpstr>
      <vt:lpstr>Gill Sans MT</vt:lpstr>
      <vt:lpstr>Wingdings</vt:lpstr>
      <vt:lpstr>Office Theme</vt:lpstr>
      <vt:lpstr>Recording in session</vt:lpstr>
      <vt:lpstr>Mid-year update and funding</vt:lpstr>
      <vt:lpstr>Recording in session</vt:lpstr>
      <vt:lpstr>Welcome</vt:lpstr>
      <vt:lpstr>NEW RELEASE</vt:lpstr>
      <vt:lpstr>AGENDA</vt:lpstr>
      <vt:lpstr>LCAP Engagement in 2023-2024</vt:lpstr>
      <vt:lpstr>LCAP and SUSD Guiding principles</vt:lpstr>
      <vt:lpstr>LCAP Guiding Principles</vt:lpstr>
      <vt:lpstr>JOY, TRUST, and Belief: Pillars of Success for SUSD</vt:lpstr>
      <vt:lpstr>Think time</vt:lpstr>
      <vt:lpstr>Prior engagement session recap</vt:lpstr>
      <vt:lpstr>Prior engagement session topics</vt:lpstr>
      <vt:lpstr>Opportunities to build trust  Through Authentic Engagement</vt:lpstr>
      <vt:lpstr>Family engagement specialists</vt:lpstr>
      <vt:lpstr>Engaging educational partners</vt:lpstr>
      <vt:lpstr>2023-2024 LCAP Review and Feedback survey</vt:lpstr>
      <vt:lpstr>Mid-Year Update</vt:lpstr>
      <vt:lpstr>What is a mid-year update</vt:lpstr>
      <vt:lpstr>Expected annual measurable objectives</vt:lpstr>
      <vt:lpstr>Action outcomes and implementation</vt:lpstr>
      <vt:lpstr>expenditures</vt:lpstr>
      <vt:lpstr>Funding overview</vt:lpstr>
      <vt:lpstr>Budget overview for parents (BOP)</vt:lpstr>
      <vt:lpstr>LOCAL Control funding formula (LCFF)</vt:lpstr>
      <vt:lpstr>2nd take at LCFF funding overview</vt:lpstr>
      <vt:lpstr>Hypothetical example and Interactive ACTIVITY</vt:lpstr>
      <vt:lpstr>Base grant</vt:lpstr>
      <vt:lpstr>Supplemental and concentration grant</vt:lpstr>
      <vt:lpstr>Supplement and concentration grant</vt:lpstr>
      <vt:lpstr>Concentration grant 2.0 (15% Add on)</vt:lpstr>
      <vt:lpstr>concentration grant 2.0</vt:lpstr>
      <vt:lpstr>Equity multiplier (1)</vt:lpstr>
      <vt:lpstr>Equity multiplier (2)</vt:lpstr>
      <vt:lpstr>Next lcap engagement session</vt:lpstr>
      <vt:lpstr>LCAP Engagement in 2023-2024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Norton</dc:creator>
  <cp:lastModifiedBy>Tiffany Ashworth</cp:lastModifiedBy>
  <cp:revision>142</cp:revision>
  <dcterms:created xsi:type="dcterms:W3CDTF">2021-05-05T15:08:26Z</dcterms:created>
  <dcterms:modified xsi:type="dcterms:W3CDTF">2024-01-19T09:15:33Z</dcterms:modified>
</cp:coreProperties>
</file>